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EAA02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4AF79-54C9-4C6D-8D68-02F8CC400981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6C5EC-6602-4AFC-9427-2A4E2EF6D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4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600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342235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EAA0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0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89" y="374900"/>
            <a:ext cx="748254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89" y="1544098"/>
            <a:ext cx="748254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00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440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739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440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1739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Click to edit Master subtitle style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920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2013-12-21T12:58:53Z</dcterms:created>
  <dcterms:modified xsi:type="dcterms:W3CDTF">2013-12-21T12:59:13Z</dcterms:modified>
</cp:coreProperties>
</file>