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00"/>
    <a:srgbClr val="FEAA02"/>
    <a:srgbClr val="D68B1C"/>
    <a:srgbClr val="D096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A4AF79-54C9-4C6D-8D68-02F8CC400981}" type="datetimeFigureOut">
              <a:rPr lang="en-US" smtClean="0"/>
              <a:t>12/21/2013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76C5EC-6602-4AFC-9427-2A4E2EF6D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654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426005"/>
            <a:ext cx="7772400" cy="85920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8005" y="5342235"/>
            <a:ext cx="6400800" cy="835455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FEAA0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0835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C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3835"/>
            <a:ext cx="8229600" cy="391880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2489" y="374900"/>
            <a:ext cx="7482545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C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2489" y="1544098"/>
            <a:ext cx="7482545" cy="427574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300835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C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544097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173960"/>
            <a:ext cx="4040188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1544097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173960"/>
            <a:ext cx="4041775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12/21/2013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C000"/>
                </a:solidFill>
              </a:rPr>
              <a:t>Click to edit Master subtitle style</a:t>
            </a:r>
            <a:endParaRPr lang="en-US" dirty="0">
              <a:solidFill>
                <a:srgbClr val="FFC000"/>
              </a:solidFill>
            </a:endParaRPr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79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192026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2013-12-21T12:58:53Z</dcterms:created>
  <dcterms:modified xsi:type="dcterms:W3CDTF">2013-12-21T12:59:13Z</dcterms:modified>
</cp:coreProperties>
</file>