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9D2E2-6600-4344-800A-B5C0E5F33FB9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17F73-3D31-4B33-86F4-8DB0082E1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78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E2EE7-A54D-401A-BBB8-53347C693F44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2D0AB-2735-49EB-AADA-F28BF13FC25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70892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00B0F0"/>
                </a:solidFill>
                <a:latin typeface="Futura Md BT" pitchFamily="34" charset="0"/>
              </a:rPr>
              <a:t>Presentation Title Here</a:t>
            </a:r>
            <a:endParaRPr lang="en-US" sz="3200" dirty="0">
              <a:solidFill>
                <a:srgbClr val="00B0F0"/>
              </a:solidFill>
              <a:latin typeface="Futura Md B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229200"/>
            <a:ext cx="2048272" cy="910952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bg1"/>
                </a:solidFill>
                <a:latin typeface="Futura Md BT" pitchFamily="34" charset="0"/>
              </a:rPr>
              <a:t>Logo</a:t>
            </a:r>
            <a:endParaRPr lang="en-US" sz="2400" dirty="0">
              <a:solidFill>
                <a:schemeClr val="bg1"/>
              </a:solidFill>
              <a:latin typeface="Futura Md BT" pitchFamily="34" charset="0"/>
            </a:endParaRPr>
          </a:p>
        </p:txBody>
      </p:sp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200" dirty="0" smtClean="0">
                <a:solidFill>
                  <a:srgbClr val="00B0F0"/>
                </a:solidFill>
                <a:latin typeface="Futura Md BT" pitchFamily="34" charset="0"/>
              </a:rPr>
              <a:t>Second Page</a:t>
            </a:r>
            <a:endParaRPr lang="en-US" sz="3200" dirty="0">
              <a:solidFill>
                <a:srgbClr val="00B0F0"/>
              </a:solidFill>
              <a:latin typeface="Futura Md BT" pitchFamily="34" charset="0"/>
            </a:endParaRPr>
          </a:p>
        </p:txBody>
      </p:sp>
      <p:pic>
        <p:nvPicPr>
          <p:cNvPr id="3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44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On-screen Show (4:3)</PresentationFormat>
  <Paragraphs>19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Тема Office</vt:lpstr>
      <vt:lpstr>Presentation Title Here</vt:lpstr>
      <vt:lpstr>Second Page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2013-12-21T12:57:25Z</dcterms:created>
  <dcterms:modified xsi:type="dcterms:W3CDTF">2013-12-21T12:57:41Z</dcterms:modified>
</cp:coreProperties>
</file>