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9D2E2-6600-4344-800A-B5C0E5F33FB9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7F73-3D31-4B33-86F4-8DB0082E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7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2EE7-A54D-401A-BBB8-53347C693F4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D0AB-2735-49EB-AADA-F28BF13FC2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2048272" cy="9109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rgbClr val="00B0F0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4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2013-12-21T12:57:25Z</dcterms:created>
  <dcterms:modified xsi:type="dcterms:W3CDTF">2013-12-21T12:57:41Z</dcterms:modified>
</cp:coreProperties>
</file>