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D018-5A18-48FE-8E11-8F6DEE57393D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32B5-2C8E-4622-816E-44CE0188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25E1-3AF1-43D1-89C1-1AF3ED11F878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0008" y="5445224"/>
            <a:ext cx="1728192" cy="478904"/>
          </a:xfrm>
        </p:spPr>
        <p:txBody>
          <a:bodyPr anchor="ctr">
            <a:normAutofit/>
          </a:bodyPr>
          <a:lstStyle/>
          <a:p>
            <a:pPr algn="r"/>
            <a:r>
              <a:rPr lang="en-US" sz="2400" dirty="0" smtClean="0">
                <a:solidFill>
                  <a:srgbClr val="00B0F0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4629200" cy="71095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rgbClr val="0070C0"/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88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2013-12-21T12:55:57Z</dcterms:created>
  <dcterms:modified xsi:type="dcterms:W3CDTF">2013-12-21T12:56:12Z</dcterms:modified>
</cp:coreProperties>
</file>