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BF09FF-99C1-45B4-8000-61CC7BFEAF2E}" type="datetimeFigureOut">
              <a:rPr lang="en-US" smtClean="0"/>
              <a:t>12/21/2013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D35A81-EE69-40FB-9B0D-5B30C8405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493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B6C9-5C27-4CB7-B4B9-D466076DB29D}" type="datetimeFigureOut">
              <a:rPr lang="en-US" smtClean="0"/>
              <a:t>12/21/2013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9F27A-4A91-4282-9B44-D22D0EA1A7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B6C9-5C27-4CB7-B4B9-D466076DB29D}" type="datetimeFigureOut">
              <a:rPr lang="en-US" smtClean="0"/>
              <a:t>12/21/2013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9F27A-4A91-4282-9B44-D22D0EA1A7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B6C9-5C27-4CB7-B4B9-D466076DB29D}" type="datetimeFigureOut">
              <a:rPr lang="en-US" smtClean="0"/>
              <a:t>12/21/2013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9F27A-4A91-4282-9B44-D22D0EA1A7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B6C9-5C27-4CB7-B4B9-D466076DB29D}" type="datetimeFigureOut">
              <a:rPr lang="en-US" smtClean="0"/>
              <a:t>12/21/2013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9F27A-4A91-4282-9B44-D22D0EA1A7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B6C9-5C27-4CB7-B4B9-D466076DB29D}" type="datetimeFigureOut">
              <a:rPr lang="en-US" smtClean="0"/>
              <a:t>12/21/2013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9F27A-4A91-4282-9B44-D22D0EA1A7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B6C9-5C27-4CB7-B4B9-D466076DB29D}" type="datetimeFigureOut">
              <a:rPr lang="en-US" smtClean="0"/>
              <a:t>12/21/2013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9F27A-4A91-4282-9B44-D22D0EA1A7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B6C9-5C27-4CB7-B4B9-D466076DB29D}" type="datetimeFigureOut">
              <a:rPr lang="en-US" smtClean="0"/>
              <a:t>12/21/2013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9F27A-4A91-4282-9B44-D22D0EA1A7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B6C9-5C27-4CB7-B4B9-D466076DB29D}" type="datetimeFigureOut">
              <a:rPr lang="en-US" smtClean="0"/>
              <a:t>12/21/2013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9F27A-4A91-4282-9B44-D22D0EA1A7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B6C9-5C27-4CB7-B4B9-D466076DB29D}" type="datetimeFigureOut">
              <a:rPr lang="en-US" smtClean="0"/>
              <a:t>12/21/2013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9F27A-4A91-4282-9B44-D22D0EA1A7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B6C9-5C27-4CB7-B4B9-D466076DB29D}" type="datetimeFigureOut">
              <a:rPr lang="en-US" smtClean="0"/>
              <a:t>12/21/2013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9F27A-4A91-4282-9B44-D22D0EA1A7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B6C9-5C27-4CB7-B4B9-D466076DB29D}" type="datetimeFigureOut">
              <a:rPr lang="en-US" smtClean="0"/>
              <a:t>12/21/2013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9F27A-4A91-4282-9B44-D22D0EA1A7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2B6C9-5C27-4CB7-B4B9-D466076DB29D}" type="datetimeFigureOut">
              <a:rPr lang="en-US" smtClean="0"/>
              <a:t>12/21/2013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9F27A-4A91-4282-9B44-D22D0EA1A76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44008" y="2348880"/>
            <a:ext cx="4172000" cy="1470025"/>
          </a:xfrm>
        </p:spPr>
        <p:txBody>
          <a:bodyPr>
            <a:normAutofit/>
          </a:bodyPr>
          <a:lstStyle/>
          <a:p>
            <a:pPr algn="r"/>
            <a:r>
              <a:rPr lang="en-US" sz="3200" dirty="0" smtClean="0">
                <a:solidFill>
                  <a:srgbClr val="FF0000"/>
                </a:solidFill>
                <a:latin typeface="Futura Md BT" pitchFamily="34" charset="0"/>
              </a:rPr>
              <a:t>Presentation Title Here</a:t>
            </a:r>
            <a:endParaRPr lang="en-US" sz="3200" dirty="0">
              <a:solidFill>
                <a:srgbClr val="FF0000"/>
              </a:solidFill>
              <a:latin typeface="Futura Md BT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87816" y="5373216"/>
            <a:ext cx="1328192" cy="550912"/>
          </a:xfrm>
        </p:spPr>
        <p:txBody>
          <a:bodyPr>
            <a:normAutofit/>
          </a:bodyPr>
          <a:lstStyle/>
          <a:p>
            <a:pPr algn="r"/>
            <a:r>
              <a:rPr lang="en-US" sz="2400" dirty="0" smtClean="0">
                <a:solidFill>
                  <a:srgbClr val="C00000"/>
                </a:solidFill>
                <a:latin typeface="Futura Md BT" pitchFamily="34" charset="0"/>
              </a:rPr>
              <a:t>Logo</a:t>
            </a:r>
            <a:endParaRPr lang="en-US" sz="2400" dirty="0">
              <a:solidFill>
                <a:srgbClr val="C00000"/>
              </a:solidFill>
              <a:latin typeface="Futura Md BT" pitchFamily="34" charset="0"/>
            </a:endParaRPr>
          </a:p>
        </p:txBody>
      </p:sp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052736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sz="3200" dirty="0" smtClean="0">
                <a:solidFill>
                  <a:srgbClr val="FF0000"/>
                </a:solidFill>
                <a:latin typeface="Futura Md BT" pitchFamily="34" charset="0"/>
              </a:rPr>
              <a:t>Second Page</a:t>
            </a:r>
            <a:endParaRPr lang="en-US" sz="3200" dirty="0">
              <a:solidFill>
                <a:srgbClr val="FF0000"/>
              </a:solidFill>
              <a:latin typeface="Futura Md BT" pitchFamily="34" charset="0"/>
            </a:endParaRPr>
          </a:p>
        </p:txBody>
      </p:sp>
      <p:pic>
        <p:nvPicPr>
          <p:cNvPr id="3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1367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Office PowerPoint</Application>
  <PresentationFormat>On-screen Show (4:3)</PresentationFormat>
  <Paragraphs>19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Тема Office</vt:lpstr>
      <vt:lpstr>Presentation Title Here</vt:lpstr>
      <vt:lpstr>Second Page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2013-12-21T12:54:21Z</dcterms:created>
  <dcterms:modified xsi:type="dcterms:W3CDTF">2013-12-21T12:55:02Z</dcterms:modified>
</cp:coreProperties>
</file>