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2CD68-B2FC-43B9-9322-759EFF028204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98C68-F571-4C7D-8F90-5E347801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5" y="4192525"/>
            <a:ext cx="7772400" cy="85920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108755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4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74638"/>
            <a:ext cx="716889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443836"/>
            <a:ext cx="7168899" cy="427574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31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95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9369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95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9369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10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57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2013-12-21T12:49:16Z</dcterms:created>
  <dcterms:modified xsi:type="dcterms:W3CDTF">2013-12-21T12:50:22Z</dcterms:modified>
</cp:coreProperties>
</file>