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B74D7-B4CC-4672-941A-CE0BA910CA7C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E48E7-B1AF-4D35-8FE7-6C50D624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3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09D61-D908-4CC0-9359-5F1E70AB09C5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1333A-6812-4E0F-90DE-A5E639C49E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4653136"/>
            <a:ext cx="4822304" cy="1035546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Futura Md BT" pitchFamily="34" charset="0"/>
              </a:rPr>
              <a:t>Presentation Title Here</a:t>
            </a:r>
            <a:endParaRPr lang="en-US" sz="3200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2360" y="476672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utura Md BT" pitchFamily="34" charset="0"/>
              </a:rPr>
              <a:t>Logo</a:t>
            </a:r>
            <a:endParaRPr lang="en-US" sz="2400" dirty="0">
              <a:solidFill>
                <a:schemeClr val="bg1"/>
              </a:solidFill>
              <a:latin typeface="Futura Md BT" pitchFamily="34" charset="0"/>
            </a:endParaRPr>
          </a:p>
        </p:txBody>
      </p:sp>
      <p:pic>
        <p:nvPicPr>
          <p:cNvPr id="5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052736"/>
            <a:ext cx="2818656" cy="99412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Futura Md BT" pitchFamily="34" charset="0"/>
              </a:rPr>
              <a:t>Second Page</a:t>
            </a:r>
            <a:endParaRPr lang="en-US" sz="3200" dirty="0">
              <a:solidFill>
                <a:schemeClr val="bg1"/>
              </a:solidFill>
              <a:latin typeface="Futura Md BT" pitchFamily="34" charset="0"/>
            </a:endParaRPr>
          </a:p>
        </p:txBody>
      </p:sp>
      <p:pic>
        <p:nvPicPr>
          <p:cNvPr id="3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813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On-screen Show (4:3)</PresentationFormat>
  <Paragraphs>19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Presentation Title Here</vt:lpstr>
      <vt:lpstr>Second Page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2013-12-21T12:22:52Z</dcterms:created>
  <dcterms:modified xsi:type="dcterms:W3CDTF">2013-12-21T12:24:07Z</dcterms:modified>
</cp:coreProperties>
</file>