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97D5"/>
    <a:srgbClr val="A985CD"/>
    <a:srgbClr val="8D236A"/>
    <a:srgbClr val="0015DA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48533-B303-4604-B136-E241F54E2CAD}" type="datetimeFigureOut">
              <a:rPr lang="en-US" smtClean="0"/>
              <a:t>12/20/2013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E8D51-66AB-43E3-A9C7-64E41ED44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9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4956050"/>
            <a:ext cx="7772400" cy="85920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8D236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3429000"/>
            <a:ext cx="6400800" cy="114086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B697D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195"/>
            <a:ext cx="8229600" cy="114300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8D236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383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7775" y="274637"/>
            <a:ext cx="609996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8D236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9541" y="1443835"/>
            <a:ext cx="610820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29600" cy="114300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8D236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774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697D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774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697D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073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156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2013-12-20T19:09:27Z</dcterms:created>
  <dcterms:modified xsi:type="dcterms:W3CDTF">2013-12-20T19:09:43Z</dcterms:modified>
</cp:coreProperties>
</file>