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EAA02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86" y="-96"/>
      </p:cViewPr>
      <p:guideLst>
        <p:guide orient="horz" pos="2880"/>
        <p:guide pos="2160"/>
      </p:guideLst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83871-7EA1-42E9-94CC-50BD83B5C80C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0EE18-DB34-41CF-B53C-96C68368F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08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4D6A4-3730-44D4-9F17-CA0C208018AC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31202-61C4-4ACB-8CAE-F58F9590F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14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1815" y="3734410"/>
            <a:ext cx="7772400" cy="167975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9070" y="5108755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0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391880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22195"/>
            <a:ext cx="717713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391393"/>
            <a:ext cx="7177135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00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2479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5"/>
            <a:ext cx="4040188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42479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054655"/>
            <a:ext cx="404177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635805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Prepare your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Business Trip Tips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Hotel Comparison in a Business Trip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782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144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Prepare your Schedule</vt:lpstr>
      <vt:lpstr>Business Trip Tips</vt:lpstr>
      <vt:lpstr>Hotel Comparison in a Business Trip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26</cp:revision>
  <dcterms:created xsi:type="dcterms:W3CDTF">2013-08-21T19:17:07Z</dcterms:created>
  <dcterms:modified xsi:type="dcterms:W3CDTF">2013-12-15T02:35:47Z</dcterms:modified>
</cp:coreProperties>
</file>