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F3B81-E138-46C1-8FF6-763B8072031A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4DB77-5728-49D0-99FC-4B67ECF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0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7654" y="4803345"/>
            <a:ext cx="5787235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950" y="388711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3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47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2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6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274638"/>
            <a:ext cx="71689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17900" y="1600200"/>
            <a:ext cx="71689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1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2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4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0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1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38647-947A-4479-B905-823411638AF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5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kids&amp;utm_content=000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kids&amp;utm_content=000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kids&amp;utm_content=000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asic&amp;utm_content=0001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950" y="3887115"/>
            <a:ext cx="6400800" cy="916230"/>
          </a:xfrm>
        </p:spPr>
        <p:txBody>
          <a:bodyPr/>
          <a:lstStyle/>
          <a:p>
            <a:r>
              <a:rPr lang="en-US" smtClean="0"/>
              <a:t>Subtitle</a:t>
            </a:r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014" y="6483100"/>
            <a:ext cx="1484986" cy="32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993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Item 1</a:t>
            </a:r>
          </a:p>
          <a:p>
            <a:r>
              <a:rPr lang="en-US" smtClean="0"/>
              <a:t>Item 2</a:t>
            </a:r>
          </a:p>
          <a:p>
            <a:r>
              <a:rPr lang="en-US" smtClean="0"/>
              <a:t>Item 3</a:t>
            </a:r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014" y="6483100"/>
            <a:ext cx="1484986" cy="32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74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014" y="6483100"/>
            <a:ext cx="1484986" cy="32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36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794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99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Presentation Title</vt:lpstr>
      <vt:lpstr>Slide Title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3</cp:revision>
  <dcterms:created xsi:type="dcterms:W3CDTF">2013-08-16T04:31:43Z</dcterms:created>
  <dcterms:modified xsi:type="dcterms:W3CDTF">2013-08-16T04:36:30Z</dcterms:modified>
</cp:coreProperties>
</file>