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A019-FC56-4F5F-B4D1-9882EF351AAF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58404-48A4-4E59-8022-D2DFA87C9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63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49494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49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440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739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440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1739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Golf PowerPoint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Golf Slide Design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Compare Golf Products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55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943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Golf PowerPoint Template</vt:lpstr>
      <vt:lpstr>Golf Slide Design</vt:lpstr>
      <vt:lpstr>Compare Golf Products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2013-12-14T14:13:00Z</dcterms:created>
  <dcterms:modified xsi:type="dcterms:W3CDTF">2013-12-14T14:13:01Z</dcterms:modified>
</cp:coreProperties>
</file>