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A019-FC56-4F5F-B4D1-9882EF351AAF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58404-48A4-4E59-8022-D2DFA87C9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6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8965" y="465064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494940"/>
            <a:ext cx="6400800" cy="835455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490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6540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37490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544097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173960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544097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173960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pttemplate.net/?utm_source=ppt&amp;utm_medium=logo&amp;utm_term=thanksgiving&amp;utm_content=0056&amp;utm_campaign=ppt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cloud\drive\websites\ppttemplate\ppt\logo-ppttemplate.png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7615"/>
            <a:ext cx="1161783" cy="25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PPTTemplate.net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Golf PowerPoint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Golf Slide Design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Compare Golf Products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55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8943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Golf PowerPoint Template</vt:lpstr>
      <vt:lpstr>Golf Slide Design</vt:lpstr>
      <vt:lpstr>Compare Golf Products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2013-12-14T14:13:00Z</dcterms:created>
  <dcterms:modified xsi:type="dcterms:W3CDTF">2013-12-14T14:13:01Z</dcterms:modified>
</cp:coreProperties>
</file>