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369DB-5BB4-4320-9052-E725789C5237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49FCF-E42D-42D7-B484-DD836CA59B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999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261460"/>
            <a:ext cx="7772400" cy="85920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803345"/>
            <a:ext cx="640080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4E863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accent3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274638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6"/>
            <a:ext cx="6710784" cy="4275740"/>
          </a:xfrm>
        </p:spPr>
        <p:txBody>
          <a:bodyPr/>
          <a:lstStyle>
            <a:lvl1pPr>
              <a:defRPr sz="2800">
                <a:solidFill>
                  <a:schemeClr val="accent3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accent3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accent3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3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3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3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3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ppttemplate.net/?utm_source=ppt&amp;utm_medium=logo&amp;utm_term=thanksgiving&amp;utm_content=0056&amp;utm_campaign=ppt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E:\cloud\drive\websites\ppttemplate\ppt\logo-ppttemplate.png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07615"/>
            <a:ext cx="1161783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7785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PPTTemplate.net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2013-12-12T17:23:50Z</dcterms:created>
  <dcterms:modified xsi:type="dcterms:W3CDTF">2013-12-12T17:23:57Z</dcterms:modified>
</cp:coreProperties>
</file>