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60D0"/>
    <a:srgbClr val="43CEFF"/>
    <a:srgbClr val="FF3399"/>
    <a:srgbClr val="CC3399"/>
    <a:srgbClr val="70AC2E"/>
    <a:srgbClr val="C19FFF"/>
    <a:srgbClr val="CAB4EA"/>
    <a:srgbClr val="D3B5E9"/>
    <a:srgbClr val="D68B1C"/>
    <a:srgbClr val="FFE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62047E-59A9-41FF-92BA-7EF21006DF38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1979A-F963-4679-B1AA-1FC1D9C40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328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07080" y="4192525"/>
            <a:ext cx="7772400" cy="122164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1425" y="2207360"/>
            <a:ext cx="6400800" cy="106893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rgbClr val="3860D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833015"/>
            <a:ext cx="8229600" cy="45811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29600" cy="3766098"/>
          </a:xfrm>
        </p:spPr>
        <p:txBody>
          <a:bodyPr/>
          <a:lstStyle>
            <a:lvl1pPr>
              <a:defRPr sz="2800">
                <a:solidFill>
                  <a:srgbClr val="3860D0"/>
                </a:solidFill>
              </a:defRPr>
            </a:lvl1pPr>
            <a:lvl2pPr>
              <a:defRPr>
                <a:solidFill>
                  <a:srgbClr val="3860D0"/>
                </a:solidFill>
              </a:defRPr>
            </a:lvl2pPr>
            <a:lvl3pPr>
              <a:defRPr>
                <a:solidFill>
                  <a:srgbClr val="3860D0"/>
                </a:solidFill>
              </a:defRPr>
            </a:lvl3pPr>
            <a:lvl4pPr>
              <a:defRPr>
                <a:solidFill>
                  <a:srgbClr val="3860D0"/>
                </a:solidFill>
              </a:defRPr>
            </a:lvl4pPr>
            <a:lvl5pPr>
              <a:defRPr>
                <a:solidFill>
                  <a:srgbClr val="3860D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605" y="52760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605" y="1291130"/>
            <a:ext cx="7016195" cy="4275740"/>
          </a:xfrm>
        </p:spPr>
        <p:txBody>
          <a:bodyPr/>
          <a:lstStyle>
            <a:lvl1pPr>
              <a:defRPr sz="2800">
                <a:solidFill>
                  <a:srgbClr val="3860D0"/>
                </a:solidFill>
              </a:defRPr>
            </a:lvl1pPr>
            <a:lvl2pPr>
              <a:defRPr>
                <a:solidFill>
                  <a:srgbClr val="3860D0"/>
                </a:solidFill>
              </a:defRPr>
            </a:lvl2pPr>
            <a:lvl3pPr>
              <a:defRPr>
                <a:solidFill>
                  <a:srgbClr val="3860D0"/>
                </a:solidFill>
              </a:defRPr>
            </a:lvl3pPr>
            <a:lvl4pPr>
              <a:defRPr>
                <a:solidFill>
                  <a:srgbClr val="3860D0"/>
                </a:solidFill>
              </a:defRPr>
            </a:lvl4pPr>
            <a:lvl5pPr>
              <a:defRPr>
                <a:solidFill>
                  <a:srgbClr val="3860D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680310"/>
            <a:ext cx="8229600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173020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860D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360065"/>
            <a:ext cx="4040188" cy="3035058"/>
          </a:xfrm>
        </p:spPr>
        <p:txBody>
          <a:bodyPr/>
          <a:lstStyle>
            <a:lvl1pPr>
              <a:defRPr sz="2400">
                <a:solidFill>
                  <a:srgbClr val="3860D0"/>
                </a:solidFill>
              </a:defRPr>
            </a:lvl1pPr>
            <a:lvl2pPr>
              <a:defRPr sz="2000">
                <a:solidFill>
                  <a:srgbClr val="3860D0"/>
                </a:solidFill>
              </a:defRPr>
            </a:lvl2pPr>
            <a:lvl3pPr>
              <a:defRPr sz="1800">
                <a:solidFill>
                  <a:srgbClr val="3860D0"/>
                </a:solidFill>
              </a:defRPr>
            </a:lvl3pPr>
            <a:lvl4pPr>
              <a:defRPr sz="1600">
                <a:solidFill>
                  <a:srgbClr val="3860D0"/>
                </a:solidFill>
              </a:defRPr>
            </a:lvl4pPr>
            <a:lvl5pPr>
              <a:defRPr sz="1600">
                <a:solidFill>
                  <a:srgbClr val="3860D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73020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860D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360065"/>
            <a:ext cx="4041775" cy="3035058"/>
          </a:xfrm>
        </p:spPr>
        <p:txBody>
          <a:bodyPr/>
          <a:lstStyle>
            <a:lvl1pPr>
              <a:defRPr sz="2400">
                <a:solidFill>
                  <a:srgbClr val="3860D0"/>
                </a:solidFill>
              </a:defRPr>
            </a:lvl1pPr>
            <a:lvl2pPr>
              <a:defRPr sz="2000">
                <a:solidFill>
                  <a:srgbClr val="3860D0"/>
                </a:solidFill>
              </a:defRPr>
            </a:lvl2pPr>
            <a:lvl3pPr>
              <a:defRPr sz="1800">
                <a:solidFill>
                  <a:srgbClr val="3860D0"/>
                </a:solidFill>
              </a:defRPr>
            </a:lvl3pPr>
            <a:lvl4pPr>
              <a:defRPr sz="1600">
                <a:solidFill>
                  <a:srgbClr val="3860D0"/>
                </a:solidFill>
              </a:defRPr>
            </a:lvl4pPr>
            <a:lvl5pPr>
              <a:defRPr sz="1600">
                <a:solidFill>
                  <a:srgbClr val="3860D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PPTTemplate.net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510" y="6538125"/>
            <a:ext cx="1161783" cy="250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38125"/>
            <a:ext cx="1161783" cy="250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2217" y="6538125"/>
            <a:ext cx="1161783" cy="250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7" y="6538125"/>
            <a:ext cx="1161783" cy="250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6553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PPTTemplate.net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2013-12-12T15:41:04Z</dcterms:created>
  <dcterms:modified xsi:type="dcterms:W3CDTF">2013-12-12T15:41:05Z</dcterms:modified>
</cp:coreProperties>
</file>