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F1FF9B"/>
    <a:srgbClr val="FFE0A3"/>
    <a:srgbClr val="FF3399"/>
    <a:srgbClr val="CC3399"/>
    <a:srgbClr val="70AC2E"/>
    <a:srgbClr val="C19FFF"/>
    <a:srgbClr val="CAB4EA"/>
    <a:srgbClr val="D3B5E9"/>
    <a:srgbClr val="D000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B3566-2CBE-4828-A360-051D9026A8C8}" type="datetimeFigureOut">
              <a:rPr lang="en-US" smtClean="0"/>
              <a:t>12/10/2013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86EA35-8EDE-4460-A52A-3C46492E0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213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527605"/>
            <a:ext cx="7772400" cy="763525"/>
          </a:xfrm>
          <a:effectLst>
            <a:outerShdw blurRad="50800" dist="25400" dir="2700000" algn="tl" rotWithShape="0">
              <a:schemeClr val="accent6">
                <a:lumMod val="50000"/>
                <a:alpha val="81000"/>
              </a:schemeClr>
            </a:outerShdw>
          </a:effectLst>
        </p:spPr>
        <p:txBody>
          <a:bodyPr>
            <a:normAutofit/>
          </a:bodyPr>
          <a:lstStyle>
            <a:lvl1pPr algn="ctr">
              <a:defRPr sz="36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490" y="1291130"/>
            <a:ext cx="6400800" cy="610820"/>
          </a:xfrm>
        </p:spPr>
        <p:txBody>
          <a:bodyPr>
            <a:normAutofit/>
          </a:bodyPr>
          <a:lstStyle>
            <a:lvl1pPr marL="0" indent="0" algn="ctr">
              <a:buNone/>
              <a:defRPr sz="2600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749245"/>
            <a:ext cx="8229600" cy="458115"/>
          </a:xfrm>
          <a:effectLst/>
        </p:spPr>
        <p:txBody>
          <a:bodyPr>
            <a:normAutofit/>
          </a:bodyPr>
          <a:lstStyle>
            <a:lvl1pPr algn="l">
              <a:defRPr sz="36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207361"/>
            <a:ext cx="7329840" cy="3664920"/>
          </a:xfrm>
        </p:spPr>
        <p:txBody>
          <a:bodyPr/>
          <a:lstStyle>
            <a:lvl1pPr>
              <a:defRPr sz="2800">
                <a:solidFill>
                  <a:srgbClr val="D68B1C"/>
                </a:solidFill>
              </a:defRPr>
            </a:lvl1pPr>
            <a:lvl2pPr>
              <a:defRPr>
                <a:solidFill>
                  <a:srgbClr val="D68B1C"/>
                </a:solidFill>
              </a:defRPr>
            </a:lvl2pPr>
            <a:lvl3pPr>
              <a:defRPr>
                <a:solidFill>
                  <a:srgbClr val="D68B1C"/>
                </a:solidFill>
              </a:defRPr>
            </a:lvl3pPr>
            <a:lvl4pPr>
              <a:defRPr>
                <a:solidFill>
                  <a:srgbClr val="D68B1C"/>
                </a:solidFill>
              </a:defRPr>
            </a:lvl4pPr>
            <a:lvl5pPr>
              <a:defRPr>
                <a:solidFill>
                  <a:srgbClr val="D68B1C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7016195" cy="610820"/>
          </a:xfrm>
        </p:spPr>
        <p:txBody>
          <a:bodyPr>
            <a:normAutofit/>
          </a:bodyPr>
          <a:lstStyle>
            <a:lvl1pPr algn="l">
              <a:defRPr sz="36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291130"/>
            <a:ext cx="7016195" cy="4581150"/>
          </a:xfrm>
        </p:spPr>
        <p:txBody>
          <a:bodyPr/>
          <a:lstStyle>
            <a:lvl1pPr>
              <a:defRPr sz="2800">
                <a:solidFill>
                  <a:srgbClr val="D68B1C"/>
                </a:solidFill>
              </a:defRPr>
            </a:lvl1pPr>
            <a:lvl2pPr>
              <a:defRPr>
                <a:solidFill>
                  <a:srgbClr val="D68B1C"/>
                </a:solidFill>
              </a:defRPr>
            </a:lvl2pPr>
            <a:lvl3pPr>
              <a:defRPr>
                <a:solidFill>
                  <a:srgbClr val="D68B1C"/>
                </a:solidFill>
              </a:defRPr>
            </a:lvl3pPr>
            <a:lvl4pPr>
              <a:defRPr>
                <a:solidFill>
                  <a:srgbClr val="D68B1C"/>
                </a:solidFill>
              </a:defRPr>
            </a:lvl4pPr>
            <a:lvl5pPr>
              <a:defRPr>
                <a:solidFill>
                  <a:srgbClr val="D68B1C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749245"/>
            <a:ext cx="8229600" cy="610820"/>
          </a:xfrm>
          <a:effectLst/>
        </p:spPr>
        <p:txBody>
          <a:bodyPr>
            <a:normAutofit/>
          </a:bodyPr>
          <a:lstStyle>
            <a:lvl1pPr algn="l">
              <a:defRPr sz="36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68B1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970885"/>
            <a:ext cx="4040188" cy="3035058"/>
          </a:xfrm>
        </p:spPr>
        <p:txBody>
          <a:bodyPr/>
          <a:lstStyle>
            <a:lvl1pPr>
              <a:defRPr sz="2400">
                <a:solidFill>
                  <a:srgbClr val="D68B1C"/>
                </a:solidFill>
              </a:defRPr>
            </a:lvl1pPr>
            <a:lvl2pPr>
              <a:defRPr sz="2000">
                <a:solidFill>
                  <a:srgbClr val="D68B1C"/>
                </a:solidFill>
              </a:defRPr>
            </a:lvl2pPr>
            <a:lvl3pPr>
              <a:defRPr sz="1800">
                <a:solidFill>
                  <a:srgbClr val="D68B1C"/>
                </a:solidFill>
              </a:defRPr>
            </a:lvl3pPr>
            <a:lvl4pPr>
              <a:defRPr sz="1600">
                <a:solidFill>
                  <a:srgbClr val="D68B1C"/>
                </a:solidFill>
              </a:defRPr>
            </a:lvl4pPr>
            <a:lvl5pPr>
              <a:defRPr sz="1600">
                <a:solidFill>
                  <a:srgbClr val="D68B1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68B1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rgbClr val="D68B1C"/>
                </a:solidFill>
              </a:defRPr>
            </a:lvl1pPr>
            <a:lvl2pPr>
              <a:defRPr sz="2000">
                <a:solidFill>
                  <a:srgbClr val="D68B1C"/>
                </a:solidFill>
              </a:defRPr>
            </a:lvl2pPr>
            <a:lvl3pPr>
              <a:defRPr sz="1800">
                <a:solidFill>
                  <a:srgbClr val="D68B1C"/>
                </a:solidFill>
              </a:defRPr>
            </a:lvl3pPr>
            <a:lvl4pPr>
              <a:defRPr sz="1600">
                <a:solidFill>
                  <a:srgbClr val="D68B1C"/>
                </a:solidFill>
              </a:defRPr>
            </a:lvl4pPr>
            <a:lvl5pPr>
              <a:defRPr sz="1600">
                <a:solidFill>
                  <a:srgbClr val="D68B1C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2217" y="6538125"/>
            <a:ext cx="1161783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2217" y="6538125"/>
            <a:ext cx="1161783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2217" y="6538125"/>
            <a:ext cx="1161783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7" y="6538125"/>
            <a:ext cx="1161783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5376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2013-12-10T16:48:29Z</dcterms:created>
  <dcterms:modified xsi:type="dcterms:W3CDTF">2013-12-10T16:48:34Z</dcterms:modified>
</cp:coreProperties>
</file>