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D68B1C"/>
    <a:srgbClr val="FF9E1D"/>
    <a:srgbClr val="253600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24328A-C646-49DE-A936-8F881D590E51}" type="datetimeFigureOut">
              <a:rPr lang="en-US" smtClean="0"/>
              <a:t>12/9/2013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EE767-32BE-4C68-869E-7C598CEDF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344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3310" y="5414165"/>
            <a:ext cx="7024430" cy="61082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3310" y="6024985"/>
            <a:ext cx="7024430" cy="62991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1443835"/>
            <a:ext cx="792419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901950"/>
            <a:ext cx="7924190" cy="381762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527605"/>
            <a:ext cx="702442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443835"/>
            <a:ext cx="7024429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54654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4517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54654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84517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834" y="-15428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834" y="-15428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0377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834" y="-15428"/>
            <a:ext cx="1056166" cy="227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2682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2013-12-09T02:27:24Z</dcterms:created>
  <dcterms:modified xsi:type="dcterms:W3CDTF">2013-12-09T02:27:29Z</dcterms:modified>
</cp:coreProperties>
</file>