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4328A-C646-49DE-A936-8F881D590E5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EE767-32BE-4C68-869E-7C598CEDF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44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3310" y="5414165"/>
            <a:ext cx="7024430" cy="61082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3310" y="6024985"/>
            <a:ext cx="7024430" cy="6299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1443835"/>
            <a:ext cx="792419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901950"/>
            <a:ext cx="7924190" cy="38176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27605"/>
            <a:ext cx="702442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702442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-15428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-15428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0377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-15428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682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2013-12-09T02:27:24Z</dcterms:created>
  <dcterms:modified xsi:type="dcterms:W3CDTF">2013-12-09T02:27:29Z</dcterms:modified>
</cp:coreProperties>
</file>