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EAC91-BC42-4D91-888C-28021D98A6A7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4C3ED-6A65-4C56-8881-516AAF88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4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4497934"/>
            <a:ext cx="7940660" cy="106893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794066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81762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566314" cy="4428445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rgbClr val="253600"/>
                </a:solidFill>
              </a:defRPr>
            </a:lvl1pPr>
            <a:lvl2pPr>
              <a:defRPr sz="2000">
                <a:solidFill>
                  <a:srgbClr val="253600"/>
                </a:solidFill>
              </a:defRPr>
            </a:lvl2pPr>
            <a:lvl3pPr>
              <a:defRPr sz="1800">
                <a:solidFill>
                  <a:srgbClr val="253600"/>
                </a:solidFill>
              </a:defRPr>
            </a:lvl3pPr>
            <a:lvl4pPr>
              <a:defRPr sz="1600">
                <a:solidFill>
                  <a:srgbClr val="253600"/>
                </a:solidFill>
              </a:defRPr>
            </a:lvl4pPr>
            <a:lvl5pPr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661" y="124515"/>
            <a:ext cx="1161784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849" y="6651070"/>
            <a:ext cx="960151" cy="2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849" y="6651070"/>
            <a:ext cx="960151" cy="2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849" y="18267"/>
            <a:ext cx="960151" cy="20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97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2013-12-04T01:13:51Z</dcterms:created>
  <dcterms:modified xsi:type="dcterms:W3CDTF">2013-12-04T01:13:53Z</dcterms:modified>
</cp:coreProperties>
</file>