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3600"/>
    <a:srgbClr val="D68B1C"/>
    <a:srgbClr val="552579"/>
    <a:srgbClr val="2597FF"/>
    <a:srgbClr val="FF9E1D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EAC91-BC42-4D91-888C-28021D98A6A7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64C3ED-6A65-4C56-8881-516AAF886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49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1" y="4497934"/>
            <a:ext cx="7940660" cy="1068935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566870"/>
            <a:ext cx="794066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817625"/>
          </a:xfrm>
        </p:spPr>
        <p:txBody>
          <a:bodyPr/>
          <a:lstStyle>
            <a:lvl1pPr>
              <a:defRPr sz="2800">
                <a:solidFill>
                  <a:srgbClr val="253600"/>
                </a:solidFill>
              </a:defRPr>
            </a:lvl1pPr>
            <a:lvl2pPr>
              <a:defRPr>
                <a:solidFill>
                  <a:srgbClr val="253600"/>
                </a:solidFill>
              </a:defRPr>
            </a:lvl2pPr>
            <a:lvl3pPr>
              <a:defRPr>
                <a:solidFill>
                  <a:srgbClr val="253600"/>
                </a:solidFill>
              </a:defRPr>
            </a:lvl3pPr>
            <a:lvl4pPr>
              <a:defRPr>
                <a:solidFill>
                  <a:srgbClr val="253600"/>
                </a:solidFill>
              </a:defRPr>
            </a:lvl4pPr>
            <a:lvl5pPr>
              <a:defRPr>
                <a:solidFill>
                  <a:srgbClr val="2536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19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291130"/>
            <a:ext cx="6566314" cy="4428445"/>
          </a:xfrm>
        </p:spPr>
        <p:txBody>
          <a:bodyPr/>
          <a:lstStyle>
            <a:lvl1pPr>
              <a:defRPr sz="2800">
                <a:solidFill>
                  <a:srgbClr val="253600"/>
                </a:solidFill>
              </a:defRPr>
            </a:lvl1pPr>
            <a:lvl2pPr>
              <a:defRPr>
                <a:solidFill>
                  <a:srgbClr val="253600"/>
                </a:solidFill>
              </a:defRPr>
            </a:lvl2pPr>
            <a:lvl3pPr>
              <a:defRPr>
                <a:solidFill>
                  <a:srgbClr val="253600"/>
                </a:solidFill>
              </a:defRPr>
            </a:lvl3pPr>
            <a:lvl4pPr>
              <a:defRPr>
                <a:solidFill>
                  <a:srgbClr val="253600"/>
                </a:solidFill>
              </a:defRPr>
            </a:lvl4pPr>
            <a:lvl5pPr>
              <a:defRPr>
                <a:solidFill>
                  <a:srgbClr val="2536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3561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3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65475"/>
            <a:ext cx="4040188" cy="3035058"/>
          </a:xfrm>
        </p:spPr>
        <p:txBody>
          <a:bodyPr/>
          <a:lstStyle>
            <a:lvl1pPr>
              <a:defRPr sz="2400">
                <a:solidFill>
                  <a:srgbClr val="253600"/>
                </a:solidFill>
              </a:defRPr>
            </a:lvl1pPr>
            <a:lvl2pPr>
              <a:defRPr sz="2000">
                <a:solidFill>
                  <a:srgbClr val="253600"/>
                </a:solidFill>
              </a:defRPr>
            </a:lvl2pPr>
            <a:lvl3pPr>
              <a:defRPr sz="1800">
                <a:solidFill>
                  <a:srgbClr val="253600"/>
                </a:solidFill>
              </a:defRPr>
            </a:lvl3pPr>
            <a:lvl4pPr>
              <a:defRPr sz="1600">
                <a:solidFill>
                  <a:srgbClr val="253600"/>
                </a:solidFill>
              </a:defRPr>
            </a:lvl4pPr>
            <a:lvl5pPr>
              <a:defRPr sz="1600">
                <a:solidFill>
                  <a:srgbClr val="253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3561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3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65475"/>
            <a:ext cx="4041775" cy="3035058"/>
          </a:xfrm>
        </p:spPr>
        <p:txBody>
          <a:bodyPr/>
          <a:lstStyle>
            <a:lvl1pPr>
              <a:defRPr sz="2400">
                <a:solidFill>
                  <a:srgbClr val="253600"/>
                </a:solidFill>
              </a:defRPr>
            </a:lvl1pPr>
            <a:lvl2pPr>
              <a:defRPr sz="2000">
                <a:solidFill>
                  <a:srgbClr val="253600"/>
                </a:solidFill>
              </a:defRPr>
            </a:lvl2pPr>
            <a:lvl3pPr>
              <a:defRPr sz="1800">
                <a:solidFill>
                  <a:srgbClr val="253600"/>
                </a:solidFill>
              </a:defRPr>
            </a:lvl3pPr>
            <a:lvl4pPr>
              <a:defRPr sz="1600">
                <a:solidFill>
                  <a:srgbClr val="253600"/>
                </a:solidFill>
              </a:defRPr>
            </a:lvl4pPr>
            <a:lvl5pPr>
              <a:defRPr sz="1600">
                <a:solidFill>
                  <a:srgbClr val="253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8661" y="124515"/>
            <a:ext cx="1161784" cy="2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849" y="6651070"/>
            <a:ext cx="960151" cy="206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849" y="6651070"/>
            <a:ext cx="960151" cy="206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849" y="18267"/>
            <a:ext cx="960151" cy="206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0978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2013-12-04T01:13:51Z</dcterms:created>
  <dcterms:modified xsi:type="dcterms:W3CDTF">2013-12-04T01:13:53Z</dcterms:modified>
</cp:coreProperties>
</file>