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10B5E-87FA-4097-B1DE-E4D4FA984D93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4CC12-4F6D-42B1-8F20-99186BDE1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42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2490" y="680310"/>
            <a:ext cx="7587520" cy="1221640"/>
          </a:xfrm>
          <a:effectLst>
            <a:outerShdw blurRad="63500" dist="50800" dir="2700000" algn="ctr" rotWithShape="0">
              <a:schemeClr val="tx1">
                <a:alpha val="54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2054655"/>
            <a:ext cx="763525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90459"/>
          </a:xfrm>
          <a:effectLst>
            <a:outerShdw blurRad="63500" dist="50800" dir="2700000" algn="ctr" rotWithShape="0">
              <a:schemeClr val="tx1">
                <a:alpha val="61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527605"/>
            <a:ext cx="6260904" cy="763525"/>
          </a:xfrm>
          <a:effectLst>
            <a:outerShdw blurRad="76200" dist="50800" dir="2700000" algn="ctr" rotWithShape="0">
              <a:schemeClr val="tx1">
                <a:alpha val="56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4"/>
            <a:ext cx="626090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  <a:effectLst>
            <a:outerShdw blurRad="76200" dist="50800" dir="2700000" algn="ctr" rotWithShape="0">
              <a:schemeClr val="tx1">
                <a:alpha val="52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596153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596154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596154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5" y="0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596154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129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138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41</cp:revision>
  <dcterms:created xsi:type="dcterms:W3CDTF">2013-08-21T19:17:07Z</dcterms:created>
  <dcterms:modified xsi:type="dcterms:W3CDTF">2013-12-02T21:11:04Z</dcterms:modified>
</cp:coreProperties>
</file>