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2579"/>
    <a:srgbClr val="2597FF"/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610B5E-87FA-4097-B1DE-E4D4FA984D93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D4CC12-4F6D-42B1-8F20-99186BDE1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942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12490" y="680310"/>
            <a:ext cx="7587520" cy="1221640"/>
          </a:xfrm>
          <a:effectLst>
            <a:outerShdw blurRad="63500" dist="50800" dir="2700000" algn="ctr" rotWithShape="0">
              <a:schemeClr val="tx1">
                <a:alpha val="54000"/>
              </a:scheme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2490" y="2054655"/>
            <a:ext cx="7635250" cy="106893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29600" cy="590459"/>
          </a:xfrm>
          <a:effectLst>
            <a:outerShdw blurRad="63500" dist="50800" dir="2700000" algn="ctr" rotWithShape="0">
              <a:schemeClr val="tx1">
                <a:alpha val="61000"/>
              </a:scheme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901950"/>
            <a:ext cx="8229600" cy="442844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4129" y="527605"/>
            <a:ext cx="6260904" cy="763525"/>
          </a:xfrm>
          <a:effectLst>
            <a:outerShdw blurRad="76200" dist="50800" dir="2700000" algn="ctr" rotWithShape="0">
              <a:schemeClr val="tx1">
                <a:alpha val="56000"/>
              </a:scheme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4130" y="1443834"/>
            <a:ext cx="6260904" cy="473385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29600" cy="532180"/>
          </a:xfrm>
          <a:effectLst>
            <a:outerShdw blurRad="76200" dist="50800" dir="2700000" algn="ctr" rotWithShape="0">
              <a:schemeClr val="tx1">
                <a:alpha val="52000"/>
              </a:scheme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035612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65475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03561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665475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PPTTemplate.net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7834" y="6596153"/>
            <a:ext cx="1056166" cy="227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50" y="6596154"/>
            <a:ext cx="1056166" cy="227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50" y="6596154"/>
            <a:ext cx="1056166" cy="227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5" y="0"/>
            <a:ext cx="1056166" cy="227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50" y="6596154"/>
            <a:ext cx="1056166" cy="227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0129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138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Julian</cp:lastModifiedBy>
  <cp:revision>41</cp:revision>
  <dcterms:created xsi:type="dcterms:W3CDTF">2013-08-21T19:17:07Z</dcterms:created>
  <dcterms:modified xsi:type="dcterms:W3CDTF">2013-12-02T21:11:04Z</dcterms:modified>
</cp:coreProperties>
</file>