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E25600"/>
    <a:srgbClr val="EE6600"/>
    <a:srgbClr val="276EFD"/>
    <a:srgbClr val="2597FF"/>
    <a:srgbClr val="6C0A00"/>
    <a:srgbClr val="5C2E00"/>
    <a:srgbClr val="552579"/>
    <a:srgbClr val="FF9E1D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5D9F8-94EA-4F02-835C-0029923B8942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172B0-BD57-46FF-88B8-5F83876D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7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833015"/>
            <a:ext cx="7177135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443835"/>
            <a:ext cx="717713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1"/>
            <a:ext cx="8229600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3970331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702443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702443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53218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272088"/>
            <a:ext cx="4123034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50"/>
            <a:ext cx="4123035" cy="288235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4026" y="1272088"/>
            <a:ext cx="419454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84026" y="1901950"/>
            <a:ext cx="4194540" cy="288235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1443835"/>
            <a:ext cx="702443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9490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644" y="6651070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644" y="6651070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644" y="6651070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37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50</cp:revision>
  <dcterms:created xsi:type="dcterms:W3CDTF">2013-08-21T19:17:07Z</dcterms:created>
  <dcterms:modified xsi:type="dcterms:W3CDTF">2013-12-02T02:44:44Z</dcterms:modified>
</cp:coreProperties>
</file>