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E25600"/>
    <a:srgbClr val="EE6600"/>
    <a:srgbClr val="276EFD"/>
    <a:srgbClr val="2597FF"/>
    <a:srgbClr val="6C0A00"/>
    <a:srgbClr val="5C2E00"/>
    <a:srgbClr val="552579"/>
    <a:srgbClr val="FF9E1D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65D9F8-94EA-4F02-835C-0029923B8942}" type="datetimeFigureOut">
              <a:rPr lang="en-US" smtClean="0"/>
              <a:t>12/2/2013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172B0-BD57-46FF-88B8-5F83876D3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71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833015"/>
            <a:ext cx="7177135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1443835"/>
            <a:ext cx="7177135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680311"/>
            <a:ext cx="8229600" cy="61082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291130"/>
            <a:ext cx="8229600" cy="3970331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899" y="527605"/>
            <a:ext cx="7024430" cy="763525"/>
          </a:xfrm>
          <a:effectLst/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291130"/>
            <a:ext cx="702443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27605"/>
            <a:ext cx="8246070" cy="532180"/>
          </a:xfrm>
          <a:effectLst/>
        </p:spPr>
        <p:txBody>
          <a:bodyPr>
            <a:normAutofit/>
          </a:bodyPr>
          <a:lstStyle>
            <a:lvl1pPr algn="ct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272088"/>
            <a:ext cx="4123034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1901950"/>
            <a:ext cx="4123035" cy="288235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4026" y="1272088"/>
            <a:ext cx="4194540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84026" y="1901950"/>
            <a:ext cx="4194540" cy="2882354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PPTTemplate.net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1443835"/>
            <a:ext cx="702443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9490"/>
            <a:ext cx="1056166" cy="227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644" y="6651070"/>
            <a:ext cx="960151" cy="20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644" y="6651070"/>
            <a:ext cx="960151" cy="20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4644" y="6651070"/>
            <a:ext cx="960151" cy="206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5376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141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PPTTemplate.net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50</cp:revision>
  <dcterms:created xsi:type="dcterms:W3CDTF">2013-08-21T19:17:07Z</dcterms:created>
  <dcterms:modified xsi:type="dcterms:W3CDTF">2013-12-02T02:44:44Z</dcterms:modified>
</cp:coreProperties>
</file>