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57" r:id="rId3"/>
    <p:sldId id="261" r:id="rId4"/>
    <p:sldId id="258" r:id="rId5"/>
    <p:sldId id="260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C6F0D-8597-4956-ACFF-19E720D076A0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64336-27E9-4B9C-B9CF-A9EDBA2B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9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children&amp;utm_content=0006&amp;utm_campaign=ppt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twitter.com/ppttemplatenet" TargetMode="External"/><Relationship Id="rId7" Type="http://schemas.openxmlformats.org/officeDocument/2006/relationships/hyperlink" Target="http://slideonline.com/?utm_source=ppt&amp;utm_medium=link&amp;utm_content=lastslide&amp;utm_campaign=ppt" TargetMode="External"/><Relationship Id="rId2" Type="http://schemas.openxmlformats.org/officeDocument/2006/relationships/hyperlink" Target="http://slideonline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ppttemplate.net/?utm_source=ppt&amp;utm_medium=logo&amp;utm_term=basic&amp;utm_content=0001&amp;utm_campaign=ppt" TargetMode="External"/><Relationship Id="rId4" Type="http://schemas.openxmlformats.org/officeDocument/2006/relationships/hyperlink" Target="http://ppttemplate.net/?utm_source=ppt&amp;utm_medium=link&amp;utm_term=basic&amp;utm_content=lastslide&amp;utm_campaign=ppt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4365104"/>
            <a:ext cx="5612160" cy="14700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660232" y="980728"/>
            <a:ext cx="2232248" cy="10801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Logo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A128-05D1-4A37-A0A0-7AC6652DEB70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0F88-2DD8-4713-86BB-95E4767C039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8960"/>
            <a:ext cx="1331640" cy="28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A128-05D1-4A37-A0A0-7AC6652DEB70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0F88-2DD8-4713-86BB-95E4767C0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A128-05D1-4A37-A0A0-7AC6652DEB70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0F88-2DD8-4713-86BB-95E4767C0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A128-05D1-4A37-A0A0-7AC6652DEB70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0F88-2DD8-4713-86BB-95E4767C0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A128-05D1-4A37-A0A0-7AC6652DEB70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0F88-2DD8-4713-86BB-95E4767C0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A128-05D1-4A37-A0A0-7AC6652DEB70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0F88-2DD8-4713-86BB-95E4767C039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1"/>
          <p:cNvSpPr txBox="1">
            <a:spLocks/>
          </p:cNvSpPr>
          <p:nvPr userDrawn="1"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2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 userDrawn="1"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3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4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0" name="Freeform 9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1" name="Isosceles Triangle 10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3" name="Freeform 12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4" name="Freeform 13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6" name="Title 1"/>
          <p:cNvSpPr txBox="1">
            <a:spLocks/>
          </p:cNvSpPr>
          <p:nvPr userDrawn="1"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17" name="Picture 2" descr="E:\cloud\drive\websites\ppttemplate\ppt\logo-ppttemplate.png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5715000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 txBox="1">
            <a:spLocks/>
          </p:cNvSpPr>
          <p:nvPr userDrawn="1"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9" name="Picture 3" descr="E:\cloud\drive\websites\ppttemplate\ppt\logo-slideonline.png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>
            <a:spLocks/>
          </p:cNvSpPr>
          <p:nvPr userDrawn="1"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10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A128-05D1-4A37-A0A0-7AC6652DEB70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0F88-2DD8-4713-86BB-95E4767C0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A128-05D1-4A37-A0A0-7AC6652DEB70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0F88-2DD8-4713-86BB-95E4767C0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6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A128-05D1-4A37-A0A0-7AC6652DEB70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0F88-2DD8-4713-86BB-95E4767C0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A128-05D1-4A37-A0A0-7AC6652DEB70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0F88-2DD8-4713-86BB-95E4767C0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A128-05D1-4A37-A0A0-7AC6652DEB70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0F88-2DD8-4713-86BB-95E4767C0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A128-05D1-4A37-A0A0-7AC6652DEB70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0F88-2DD8-4713-86BB-95E4767C0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A128-05D1-4A37-A0A0-7AC6652DEB70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0F88-2DD8-4713-86BB-95E4767C0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A128-05D1-4A37-A0A0-7AC6652DEB70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0F88-2DD8-4713-86BB-95E4767C0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A128-05D1-4A37-A0A0-7AC6652DEB70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00F88-2DD8-4713-86BB-95E4767C03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children&amp;utm_content=0006&amp;utm_campaign=ppt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children&amp;utm_content=0006&amp;utm_campaign=ppt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ink&amp;utm_term=children&amp;utm_content=0006&amp;utm_campaign=pp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ppttemplate.net/?utm_source=ppt&amp;utm_medium=logo&amp;utm_term=children&amp;utm_content=0006&amp;utm_campaign=pp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children&amp;utm_content=0006&amp;utm_campaign=ppt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ppttemplate.net/?utm_source=ppt&amp;utm_medium=logo&amp;utm_term=basic&amp;utm_content=0001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91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B0F0"/>
                </a:solidFill>
                <a:latin typeface="Futura Md BT" pitchFamily="34" charset="0"/>
              </a:rPr>
              <a:t>Second Page</a:t>
            </a:r>
            <a:endParaRPr lang="en-US" sz="3200" dirty="0">
              <a:solidFill>
                <a:srgbClr val="00B0F0"/>
              </a:solidFill>
              <a:latin typeface="Futura Md B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4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8960"/>
            <a:ext cx="1331640" cy="28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B0F0"/>
                </a:solidFill>
                <a:latin typeface="Futura Md BT" pitchFamily="34" charset="0"/>
              </a:rPr>
              <a:t>Second Page</a:t>
            </a:r>
            <a:endParaRPr lang="en-US" sz="3200" dirty="0">
              <a:solidFill>
                <a:srgbClr val="00B0F0"/>
              </a:solidFill>
              <a:latin typeface="Futura Md B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4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8960"/>
            <a:ext cx="1331640" cy="28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158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smtClean="0">
                <a:solidFill>
                  <a:srgbClr val="00B0F0"/>
                </a:solidFill>
              </a:rPr>
              <a:t>Download More Templates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You can download more templates from </a:t>
            </a:r>
            <a:r>
              <a:rPr lang="en-US" sz="2400" smtClean="0">
                <a:hlinkClick r:id="rId3"/>
              </a:rPr>
              <a:t>PPTtemplate.net</a:t>
            </a:r>
            <a:endParaRPr lang="en-US" sz="2400" dirty="0"/>
          </a:p>
        </p:txBody>
      </p:sp>
      <p:pic>
        <p:nvPicPr>
          <p:cNvPr id="4" name="Picture 2" descr="E:\cloud\drive\websites\ppttemplate\ppt\logo-ppttemplate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8960"/>
            <a:ext cx="1331640" cy="28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B0F0"/>
                </a:solidFill>
                <a:latin typeface="Futura Md BT" pitchFamily="34" charset="0"/>
              </a:rPr>
              <a:t>Second Page</a:t>
            </a:r>
            <a:endParaRPr lang="en-US" sz="3200" dirty="0">
              <a:solidFill>
                <a:srgbClr val="00B0F0"/>
              </a:solidFill>
              <a:latin typeface="Futura Md B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4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8960"/>
            <a:ext cx="1331640" cy="28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910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5715000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8600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104</Words>
  <Application>Microsoft Office PowerPoint</Application>
  <PresentationFormat>On-screen Show (4:3)</PresentationFormat>
  <Paragraphs>21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Тема Office</vt:lpstr>
      <vt:lpstr>PowerPoint Presentation</vt:lpstr>
      <vt:lpstr>Second Page</vt:lpstr>
      <vt:lpstr>Second Page</vt:lpstr>
      <vt:lpstr>Download More Templates</vt:lpstr>
      <vt:lpstr>Second Page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Here</dc:title>
  <dc:creator>1</dc:creator>
  <cp:lastModifiedBy>Julian</cp:lastModifiedBy>
  <cp:revision>4</cp:revision>
  <dcterms:created xsi:type="dcterms:W3CDTF">2013-08-14T12:15:59Z</dcterms:created>
  <dcterms:modified xsi:type="dcterms:W3CDTF">2013-08-15T18:54:36Z</dcterms:modified>
</cp:coreProperties>
</file>