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2579"/>
    <a:srgbClr val="2597FF"/>
    <a:srgbClr val="FF9E1D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8C79DE-BA3A-40BD-B847-2C535EC716C8}" type="datetimeFigureOut">
              <a:rPr lang="en-US" smtClean="0"/>
              <a:t>12/1/2013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6AE1BE-2037-472E-B6A4-6422D74C7F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904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07515" y="2665475"/>
            <a:ext cx="7587520" cy="1221640"/>
          </a:xfrm>
          <a:effectLst>
            <a:outerShdw blurRad="63500" dist="50800" dir="2700000" algn="ctr" rotWithShape="0">
              <a:schemeClr val="tx1">
                <a:alpha val="54000"/>
              </a:scheme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4039820"/>
            <a:ext cx="8246070" cy="610820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29600" cy="610820"/>
          </a:xfrm>
          <a:effectLst>
            <a:outerShdw blurRad="63500" dist="50800" dir="2700000" algn="ctr" rotWithShape="0">
              <a:schemeClr val="tx1">
                <a:alpha val="61000"/>
              </a:scheme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749245"/>
            <a:ext cx="8229600" cy="4581149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8719" y="527605"/>
            <a:ext cx="6566314" cy="763525"/>
          </a:xfrm>
          <a:effectLst>
            <a:outerShdw blurRad="76200" dist="50800" dir="2700000" algn="ctr" rotWithShape="0">
              <a:schemeClr val="tx1">
                <a:alpha val="56000"/>
              </a:scheme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8720" y="1443835"/>
            <a:ext cx="6566314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29600" cy="532180"/>
          </a:xfrm>
          <a:effectLst>
            <a:outerShdw blurRad="76200" dist="50800" dir="2700000" algn="ctr" rotWithShape="0">
              <a:schemeClr val="tx1">
                <a:alpha val="52000"/>
              </a:scheme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882907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512770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882907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512770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PPTTemplate.net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" y="6630377"/>
            <a:ext cx="1056166" cy="227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834" y="6630377"/>
            <a:ext cx="1056166" cy="227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834" y="6630377"/>
            <a:ext cx="1056166" cy="227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834" y="6630377"/>
            <a:ext cx="1056166" cy="227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4164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141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PPTTemplate.net</vt:lpstr>
      <vt:lpstr>Slide Title</vt:lpstr>
      <vt:lpstr>Slide Title</vt:lpstr>
      <vt:lpstr>Slide Title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Julian</cp:lastModifiedBy>
  <cp:revision>41</cp:revision>
  <dcterms:created xsi:type="dcterms:W3CDTF">2013-08-21T19:17:07Z</dcterms:created>
  <dcterms:modified xsi:type="dcterms:W3CDTF">2013-12-02T00:41:08Z</dcterms:modified>
</cp:coreProperties>
</file>