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C79DE-BA3A-40BD-B847-2C535EC716C8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AE1BE-2037-472E-B6A4-6422D74C7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0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07515" y="2665475"/>
            <a:ext cx="7587520" cy="1221640"/>
          </a:xfrm>
          <a:effectLst>
            <a:outerShdw blurRad="63500" dist="50800" dir="2700000" algn="ctr" rotWithShape="0">
              <a:schemeClr val="tx1">
                <a:alpha val="54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03982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10820"/>
          </a:xfrm>
          <a:effectLst>
            <a:outerShdw blurRad="63500" dist="50800" dir="2700000" algn="ctr" rotWithShape="0">
              <a:schemeClr val="tx1">
                <a:alpha val="61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458114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  <a:effectLst>
            <a:outerShdw blurRad="76200" dist="50800" dir="2700000" algn="ctr" rotWithShape="0">
              <a:schemeClr val="tx1">
                <a:alpha val="56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  <a:effectLst>
            <a:outerShdw blurRad="76200" dist="50800" dir="2700000" algn="ctr" rotWithShape="0">
              <a:schemeClr val="tx1">
                <a:alpha val="52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16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141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PPTTemplate.net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41</cp:revision>
  <dcterms:created xsi:type="dcterms:W3CDTF">2013-08-21T19:17:07Z</dcterms:created>
  <dcterms:modified xsi:type="dcterms:W3CDTF">2013-12-02T00:41:08Z</dcterms:modified>
</cp:coreProperties>
</file>