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600"/>
    <a:srgbClr val="EE6600"/>
    <a:srgbClr val="276EFD"/>
    <a:srgbClr val="2597FF"/>
    <a:srgbClr val="6C0A00"/>
    <a:srgbClr val="5C2E00"/>
    <a:srgbClr val="D68B1C"/>
    <a:srgbClr val="552579"/>
    <a:srgbClr val="FF9E1D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426BC-14EF-474E-A695-E65EE74EACC9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F6112-6AC2-4F44-9014-DABCC9364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0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2818180"/>
            <a:ext cx="8246070" cy="1527050"/>
          </a:xfrm>
          <a:effectLst>
            <a:outerShdw blurRad="38100" dist="38100" dir="2700000" algn="ctr" rotWithShape="0">
              <a:schemeClr val="tx1">
                <a:alpha val="71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6566314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566314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53218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26401"/>
            <a:ext cx="4040188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1"/>
            <a:ext cx="4041775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55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50</cp:revision>
  <dcterms:created xsi:type="dcterms:W3CDTF">2013-08-21T19:17:07Z</dcterms:created>
  <dcterms:modified xsi:type="dcterms:W3CDTF">2013-12-01T15:12:53Z</dcterms:modified>
</cp:coreProperties>
</file>