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2E00"/>
    <a:srgbClr val="6C0A00"/>
    <a:srgbClr val="D68B1C"/>
    <a:srgbClr val="552579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3A323-6FE0-4F36-8D8F-2E6F9D14DE2E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CD748-FF4C-4A41-8E01-96D6F3E8B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4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596540"/>
            <a:ext cx="8246070" cy="1527050"/>
          </a:xfrm>
          <a:effectLst>
            <a:outerShdw blurRad="38100" dist="38100" dir="3600000" algn="ctr" rotWithShape="0">
              <a:srgbClr val="5C2E00">
                <a:alpha val="89000"/>
              </a:srgb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276295"/>
            <a:ext cx="824607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6C0A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effectLst>
            <a:outerShdw blurRad="38100" dist="38100" dir="3600000" algn="ctr" rotWithShape="0">
              <a:srgbClr val="5C2E00">
                <a:alpha val="80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123035"/>
          </a:xfrm>
        </p:spPr>
        <p:txBody>
          <a:bodyPr/>
          <a:lstStyle>
            <a:lvl1pPr>
              <a:defRPr sz="2800">
                <a:solidFill>
                  <a:srgbClr val="6C0A00"/>
                </a:solidFill>
              </a:defRPr>
            </a:lvl1pPr>
            <a:lvl2pPr>
              <a:defRPr>
                <a:solidFill>
                  <a:srgbClr val="6C0A00"/>
                </a:solidFill>
              </a:defRPr>
            </a:lvl2pPr>
            <a:lvl3pPr>
              <a:defRPr>
                <a:solidFill>
                  <a:srgbClr val="6C0A00"/>
                </a:solidFill>
              </a:defRPr>
            </a:lvl3pPr>
            <a:lvl4pPr>
              <a:defRPr>
                <a:solidFill>
                  <a:srgbClr val="6C0A00"/>
                </a:solidFill>
              </a:defRPr>
            </a:lvl4pPr>
            <a:lvl5pPr>
              <a:defRPr>
                <a:solidFill>
                  <a:srgbClr val="6C0A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566314" cy="763525"/>
          </a:xfrm>
          <a:effectLst>
            <a:outerShdw blurRad="38100" dist="38100" dir="3600000" algn="ctr" rotWithShape="0">
              <a:srgbClr val="5C2E00">
                <a:alpha val="79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66314" cy="4428445"/>
          </a:xfrm>
        </p:spPr>
        <p:txBody>
          <a:bodyPr/>
          <a:lstStyle>
            <a:lvl1pPr>
              <a:defRPr sz="2800">
                <a:solidFill>
                  <a:srgbClr val="6C0A00"/>
                </a:solidFill>
              </a:defRPr>
            </a:lvl1pPr>
            <a:lvl2pPr>
              <a:defRPr>
                <a:solidFill>
                  <a:srgbClr val="6C0A00"/>
                </a:solidFill>
              </a:defRPr>
            </a:lvl2pPr>
            <a:lvl3pPr>
              <a:defRPr>
                <a:solidFill>
                  <a:srgbClr val="6C0A00"/>
                </a:solidFill>
              </a:defRPr>
            </a:lvl3pPr>
            <a:lvl4pPr>
              <a:defRPr>
                <a:solidFill>
                  <a:srgbClr val="6C0A00"/>
                </a:solidFill>
              </a:defRPr>
            </a:lvl4pPr>
            <a:lvl5pPr>
              <a:defRPr>
                <a:solidFill>
                  <a:srgbClr val="6C0A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  <a:effectLst>
            <a:outerShdw blurRad="38100" dist="38100" dir="3600000" algn="ctr" rotWithShape="0">
              <a:srgbClr val="5C2E00">
                <a:alpha val="81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C0A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rgbClr val="6C0A00"/>
                </a:solidFill>
              </a:defRPr>
            </a:lvl1pPr>
            <a:lvl2pPr>
              <a:defRPr sz="2000">
                <a:solidFill>
                  <a:srgbClr val="6C0A00"/>
                </a:solidFill>
              </a:defRPr>
            </a:lvl2pPr>
            <a:lvl3pPr>
              <a:defRPr sz="1800">
                <a:solidFill>
                  <a:srgbClr val="6C0A00"/>
                </a:solidFill>
              </a:defRPr>
            </a:lvl3pPr>
            <a:lvl4pPr>
              <a:defRPr sz="1600">
                <a:solidFill>
                  <a:srgbClr val="6C0A00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C0A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rgbClr val="6C0A00"/>
                </a:solidFill>
              </a:defRPr>
            </a:lvl1pPr>
            <a:lvl2pPr>
              <a:defRPr sz="2000">
                <a:solidFill>
                  <a:srgbClr val="6C0A00"/>
                </a:solidFill>
              </a:defRPr>
            </a:lvl2pPr>
            <a:lvl3pPr>
              <a:defRPr sz="1800">
                <a:solidFill>
                  <a:srgbClr val="6C0A00"/>
                </a:solidFill>
              </a:defRPr>
            </a:lvl3pPr>
            <a:lvl4pPr>
              <a:defRPr sz="1600">
                <a:solidFill>
                  <a:srgbClr val="6C0A00"/>
                </a:solidFill>
              </a:defRPr>
            </a:lvl4pPr>
            <a:lvl5pPr>
              <a:defRPr sz="1600">
                <a:solidFill>
                  <a:srgbClr val="6C0A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&amp;utm_content=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&amp;utm_content=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749245"/>
            <a:ext cx="8246070" cy="1527050"/>
          </a:xfrm>
          <a:effectLst>
            <a:outerShdw blurRad="38100" dist="38100" dir="3600000" algn="ctr" rotWithShape="0">
              <a:srgbClr val="5C2E00">
                <a:alpha val="89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8566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38100" dist="38100" dir="3600000" algn="ctr" rotWithShape="0">
              <a:srgbClr val="6C0A00">
                <a:alpha val="80000"/>
              </a:srgb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8566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8566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8566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256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138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43</cp:revision>
  <dcterms:created xsi:type="dcterms:W3CDTF">2013-08-21T19:17:07Z</dcterms:created>
  <dcterms:modified xsi:type="dcterms:W3CDTF">2013-12-01T14:19:56Z</dcterms:modified>
</cp:coreProperties>
</file>