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25600"/>
    <a:srgbClr val="EE6600"/>
    <a:srgbClr val="276EFD"/>
    <a:srgbClr val="2597FF"/>
    <a:srgbClr val="6C0A00"/>
    <a:srgbClr val="5C2E00"/>
    <a:srgbClr val="D68B1C"/>
    <a:srgbClr val="552579"/>
    <a:srgbClr val="FF9E1D"/>
    <a:srgbClr val="D096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36AC8B-4A28-44C9-BD93-089204359088}" type="datetimeFigureOut">
              <a:rPr lang="en-US" smtClean="0"/>
              <a:t>12/1/2013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072895-1BE5-44DE-82F8-2E1743C601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4354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lideonline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Download free PowerPoint templates from </a:t>
            </a:r>
            <a:r>
              <a:rPr lang="en-US" smtClean="0">
                <a:hlinkClick r:id="rId3"/>
              </a:rPr>
              <a:t>http://ppttemplate.net/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Later, you can also upload your finished presentations for free to </a:t>
            </a:r>
            <a:r>
              <a:rPr lang="en-US" smtClean="0">
                <a:hlinkClick r:id="rId4"/>
              </a:rPr>
              <a:t>http://slideonline.com/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1670" y="4650640"/>
            <a:ext cx="8246070" cy="610820"/>
          </a:xfrm>
          <a:effectLst/>
        </p:spPr>
        <p:txBody>
          <a:bodyPr>
            <a:normAutofit/>
          </a:bodyPr>
          <a:lstStyle>
            <a:lvl1pPr algn="r">
              <a:defRPr sz="3600">
                <a:solidFill>
                  <a:srgbClr val="E256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1670" y="5261460"/>
            <a:ext cx="8246070" cy="610820"/>
          </a:xfrm>
        </p:spPr>
        <p:txBody>
          <a:bodyPr>
            <a:normAutofit/>
          </a:bodyPr>
          <a:lstStyle>
            <a:lvl1pPr marL="0" indent="0" algn="r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833015"/>
            <a:ext cx="8229600" cy="610820"/>
          </a:xfrm>
          <a:effectLst/>
        </p:spPr>
        <p:txBody>
          <a:bodyPr>
            <a:normAutofit/>
          </a:bodyPr>
          <a:lstStyle>
            <a:lvl1pPr algn="r">
              <a:defRPr sz="3600">
                <a:solidFill>
                  <a:srgbClr val="E256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596541"/>
            <a:ext cx="8229600" cy="4275740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7899" y="527605"/>
            <a:ext cx="6566314" cy="763525"/>
          </a:xfrm>
          <a:effectLst/>
        </p:spPr>
        <p:txBody>
          <a:bodyPr>
            <a:normAutofit/>
          </a:bodyPr>
          <a:lstStyle>
            <a:lvl1pPr algn="l">
              <a:defRPr sz="3600">
                <a:solidFill>
                  <a:srgbClr val="E256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17900" y="1291130"/>
            <a:ext cx="6566314" cy="4428445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3014"/>
            <a:ext cx="8229600" cy="5846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911655"/>
            <a:ext cx="8093365" cy="532180"/>
          </a:xfrm>
          <a:effectLst/>
        </p:spPr>
        <p:txBody>
          <a:bodyPr>
            <a:normAutofit/>
          </a:bodyPr>
          <a:lstStyle>
            <a:lvl1pPr algn="r">
              <a:defRPr sz="3600">
                <a:solidFill>
                  <a:srgbClr val="E256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670" y="1596539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E256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670" y="2226401"/>
            <a:ext cx="4040188" cy="3798584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1596539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E256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2226401"/>
            <a:ext cx="4041775" cy="3798584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12/1/2013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&amp;utm_content=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&amp;utm_content=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&amp;utm_content=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&amp;utm_content=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&amp;utm_content=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1670" y="5261460"/>
            <a:ext cx="8246070" cy="763525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50" y="12519"/>
            <a:ext cx="1161783" cy="250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  <a:p>
            <a:endParaRPr lang="en-US" smtClean="0"/>
          </a:p>
          <a:p>
            <a:endParaRPr lang="en-US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9519" y="6582577"/>
            <a:ext cx="1277961" cy="275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9519" y="6582577"/>
            <a:ext cx="1277961" cy="275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10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9519" y="6582577"/>
            <a:ext cx="1277961" cy="275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929164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</TotalTime>
  <Words>146</Words>
  <Application>Microsoft Office PowerPoint</Application>
  <PresentationFormat>On-screen Show (4:3)</PresentationFormat>
  <Paragraphs>37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Click to edit Master title style</vt:lpstr>
      <vt:lpstr>Slide Title</vt:lpstr>
      <vt:lpstr>Slide Title</vt:lpstr>
      <vt:lpstr>Slide Title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Julian</cp:lastModifiedBy>
  <cp:revision>47</cp:revision>
  <dcterms:created xsi:type="dcterms:W3CDTF">2013-08-21T19:17:07Z</dcterms:created>
  <dcterms:modified xsi:type="dcterms:W3CDTF">2013-12-01T14:09:49Z</dcterms:modified>
</cp:coreProperties>
</file>