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5600"/>
    <a:srgbClr val="EE6600"/>
    <a:srgbClr val="276EFD"/>
    <a:srgbClr val="2597FF"/>
    <a:srgbClr val="6C0A00"/>
    <a:srgbClr val="5C2E00"/>
    <a:srgbClr val="D68B1C"/>
    <a:srgbClr val="552579"/>
    <a:srgbClr val="FF9E1D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6AC8B-4A28-44C9-BD93-089204359088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72895-1BE5-44DE-82F8-2E1743C60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35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650640"/>
            <a:ext cx="8246070" cy="61082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E256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261460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61082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E256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1"/>
            <a:ext cx="82296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899" y="527605"/>
            <a:ext cx="6566314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E256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291130"/>
            <a:ext cx="6566314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11655"/>
            <a:ext cx="8093365" cy="53218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E256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596539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25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226401"/>
            <a:ext cx="4040188" cy="3798584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96539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25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26401"/>
            <a:ext cx="4041775" cy="3798584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&amp;utm_content=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&amp;utm_content=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&amp;utm_content=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&amp;utm_content=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&amp;utm_content=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261460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0" y="12519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519" y="6582577"/>
            <a:ext cx="1277961" cy="27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519" y="6582577"/>
            <a:ext cx="1277961" cy="27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10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519" y="6582577"/>
            <a:ext cx="1277961" cy="27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2916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47</cp:revision>
  <dcterms:created xsi:type="dcterms:W3CDTF">2013-08-21T19:17:07Z</dcterms:created>
  <dcterms:modified xsi:type="dcterms:W3CDTF">2013-12-01T14:09:49Z</dcterms:modified>
</cp:coreProperties>
</file>