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9170D-8CA0-42A8-9ADF-BA25C530FDB3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91122-CF8D-487A-92E7-055472258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93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12490" y="2665475"/>
            <a:ext cx="7772400" cy="13743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6835" y="1138425"/>
            <a:ext cx="6400800" cy="91623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91623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6540"/>
            <a:ext cx="8229600" cy="3918803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374900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440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1739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440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1739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template&amp;utm_content=0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template&amp;utm_content=0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template&amp;utm_content=0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template&amp;utm_content=0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761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761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122" y="660761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761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034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139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22</cp:revision>
  <dcterms:created xsi:type="dcterms:W3CDTF">2013-08-21T19:17:07Z</dcterms:created>
  <dcterms:modified xsi:type="dcterms:W3CDTF">2013-11-26T13:53:55Z</dcterms:modified>
</cp:coreProperties>
</file>