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25900" y="49530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100" y="60198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752600"/>
            <a:ext cx="8229600" cy="4217198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524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473998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4395787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2895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4038600" cy="43735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43735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34862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90500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34862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rgbClr val="00B0F0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B0F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Your Cloudy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10-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67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20010-marketing</vt:lpstr>
      <vt:lpstr>Your Cloudy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Cloudy Title</dc:title>
  <dc:creator>Lemuel Conde</dc:creator>
  <cp:lastModifiedBy>Lemuel Conde</cp:lastModifiedBy>
  <cp:revision>1</cp:revision>
  <dcterms:created xsi:type="dcterms:W3CDTF">2013-11-05T09:40:19Z</dcterms:created>
  <dcterms:modified xsi:type="dcterms:W3CDTF">2013-11-05T09:45:26Z</dcterms:modified>
</cp:coreProperties>
</file>