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47800" y="685800"/>
            <a:ext cx="62230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17526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152400"/>
            <a:ext cx="73975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7397500" cy="4829964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19-intern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20019-internet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2013-11-08T08:34:18Z</dcterms:created>
  <dcterms:modified xsi:type="dcterms:W3CDTF">2013-11-08T08:36:11Z</dcterms:modified>
</cp:coreProperties>
</file>