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11/13/2013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25900" y="2438400"/>
            <a:ext cx="5105400" cy="1066800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02100" y="35052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80772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3836"/>
            <a:ext cx="8077200" cy="4728364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29-nfl-with-lo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20029-nfl-with-logo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20029-nfl-with-logo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1</cp:revision>
  <dcterms:created xsi:type="dcterms:W3CDTF">2013-11-14T01:52:56Z</dcterms:created>
  <dcterms:modified xsi:type="dcterms:W3CDTF">2013-11-14T01:53:07Z</dcterms:modified>
</cp:coreProperties>
</file>