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58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11/8/2013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-12700" y="609600"/>
            <a:ext cx="5499100" cy="1066800"/>
          </a:xfrm>
        </p:spPr>
        <p:txBody>
          <a:bodyPr>
            <a:noAutofit/>
          </a:bodyPr>
          <a:lstStyle>
            <a:lvl1pPr algn="ctr">
              <a:defRPr sz="4800" baseline="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2300" y="1676400"/>
            <a:ext cx="4376835" cy="914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52400"/>
            <a:ext cx="76962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443836"/>
            <a:ext cx="7696200" cy="4804564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1">
              <a:lumMod val="85000"/>
              <a:lumOff val="1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76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20008-investor-ppt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66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20008-investor-ppt-template</vt:lpstr>
      <vt:lpstr>Presentation Title</vt:lpstr>
      <vt:lpstr>Slide Title</vt:lpstr>
      <vt:lpstr>Slide Title</vt:lpstr>
      <vt:lpstr>Slide Title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Lemuel Conde</dc:creator>
  <cp:lastModifiedBy>Lemuel Conde</cp:lastModifiedBy>
  <cp:revision>1</cp:revision>
  <dcterms:created xsi:type="dcterms:W3CDTF">2013-11-08T08:01:45Z</dcterms:created>
  <dcterms:modified xsi:type="dcterms:W3CDTF">2013-11-08T08:04:05Z</dcterms:modified>
</cp:coreProperties>
</file>