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22B22-81B2-426B-B13F-917D5E416A93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0819A-7291-4B76-8FE1-C8D3FE5A56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611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733800" y="4826000"/>
            <a:ext cx="5105400" cy="1066800"/>
          </a:xfrm>
        </p:spPr>
        <p:txBody>
          <a:bodyPr>
            <a:normAutofit/>
          </a:bodyPr>
          <a:lstStyle>
            <a:lvl1pPr algn="ctr">
              <a:defRPr sz="44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0" y="58928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9248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73998"/>
            <a:ext cx="7924800" cy="4622002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28-n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20028-nba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2013-11-06T11:38:49Z</dcterms:created>
  <dcterms:modified xsi:type="dcterms:W3CDTF">2013-11-06T11:39:48Z</dcterms:modified>
</cp:coreProperties>
</file>