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F22B22-81B2-426B-B13F-917D5E416A93}" type="datetimeFigureOut">
              <a:rPr lang="en-US" smtClean="0"/>
              <a:t>11/2/2013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40819A-7291-4B76-8FE1-C8D3FE5A56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6611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11/2/2013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" y="3505200"/>
            <a:ext cx="5105400" cy="1066800"/>
          </a:xfrm>
        </p:spPr>
        <p:txBody>
          <a:bodyPr>
            <a:normAutofit/>
          </a:bodyPr>
          <a:lstStyle>
            <a:lvl1pPr algn="ctr">
              <a:defRPr sz="44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4572000"/>
            <a:ext cx="4953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3216" y="304800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3216" y="1473998"/>
            <a:ext cx="6710784" cy="4275740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03-geograph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20003-geography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2013-11-02T03:50:32Z</dcterms:created>
  <dcterms:modified xsi:type="dcterms:W3CDTF">2013-11-02T03:54:43Z</dcterms:modified>
</cp:coreProperties>
</file>