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EDF327-59B5-428D-ACA6-7A78E4AE2B84}" type="datetimeFigureOut">
              <a:rPr lang="en-US" smtClean="0"/>
              <a:t>11/7/2013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49DB13-E90A-4BF5-8591-0F7F280C73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0673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11/7/2013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886200" y="762000"/>
            <a:ext cx="5105400" cy="1066800"/>
          </a:xfrm>
        </p:spPr>
        <p:txBody>
          <a:bodyPr>
            <a:normAutofit/>
          </a:bodyPr>
          <a:lstStyle>
            <a:lvl1pPr algn="ctr">
              <a:defRPr sz="4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18288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014787"/>
            <a:ext cx="7391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14600"/>
            <a:ext cx="7391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85000"/>
              <a:lumOff val="1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" y="152400"/>
            <a:ext cx="8712200" cy="1143000"/>
          </a:xfrm>
        </p:spPr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228600" y="1443836"/>
            <a:ext cx="8712200" cy="4275740"/>
          </a:xfrm>
        </p:spPr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03-geograph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20003-geography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2013-11-07T06:38:20Z</dcterms:created>
  <dcterms:modified xsi:type="dcterms:W3CDTF">2013-11-07T06:42:17Z</dcterms:modified>
</cp:coreProperties>
</file>