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206"/>
    <a:srgbClr val="171717"/>
    <a:srgbClr val="FFE701"/>
    <a:srgbClr val="C9A009"/>
    <a:srgbClr val="D5A909"/>
    <a:srgbClr val="F5C61B"/>
    <a:srgbClr val="B85808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6331" autoAdjust="0"/>
  </p:normalViewPr>
  <p:slideViewPr>
    <p:cSldViewPr>
      <p:cViewPr>
        <p:scale>
          <a:sx n="66" d="100"/>
          <a:sy n="66" d="100"/>
        </p:scale>
        <p:origin x="-198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664-BBCE-4049-B85A-55A85C7D520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458200" cy="762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66900" y="3200400"/>
            <a:ext cx="5410200" cy="60463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81300" y="4038600"/>
            <a:ext cx="3581400" cy="4191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2800" smtClean="0">
                <a:solidFill>
                  <a:schemeClr val="tx1"/>
                </a:solidFill>
                <a:effectLst/>
              </a:defRPr>
            </a:lvl2pPr>
            <a:lvl3pPr>
              <a:defRPr lang="en-US" sz="2400" smtClean="0">
                <a:solidFill>
                  <a:schemeClr val="tx1"/>
                </a:solidFill>
                <a:effectLst/>
              </a:defRPr>
            </a:lvl3pPr>
            <a:lvl4pPr>
              <a:defRPr lang="en-US" sz="2000" smtClean="0">
                <a:solidFill>
                  <a:schemeClr val="tx1"/>
                </a:solidFill>
                <a:effectLst/>
              </a:defRPr>
            </a:lvl4pPr>
            <a:lvl5pPr>
              <a:defRPr lang="en-US" sz="2000">
                <a:solidFill>
                  <a:schemeClr val="tx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381000" y="129540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543800" cy="464820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2400" smtClean="0">
                <a:solidFill>
                  <a:schemeClr val="tx1"/>
                </a:solidFill>
                <a:effectLst/>
              </a:defRPr>
            </a:lvl2pPr>
            <a:lvl3pPr>
              <a:defRPr lang="en-US" sz="2000" smtClean="0">
                <a:solidFill>
                  <a:schemeClr val="tx1"/>
                </a:solidFill>
                <a:effectLst/>
              </a:defRPr>
            </a:lvl3pPr>
            <a:lvl4pPr>
              <a:defRPr lang="en-US" sz="1800" smtClean="0">
                <a:solidFill>
                  <a:schemeClr val="tx1"/>
                </a:solidFill>
                <a:effectLst/>
              </a:defRPr>
            </a:lvl4pPr>
            <a:lvl5pPr>
              <a:defRPr lang="en-US" sz="1800">
                <a:solidFill>
                  <a:schemeClr val="tx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n-US"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5257800" y="914400"/>
            <a:ext cx="35814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Download More</a:t>
            </a:r>
            <a:br>
              <a:rPr lang="en-US" smtClean="0"/>
            </a:br>
            <a:r>
              <a:rPr lang="en-US" smtClean="0"/>
              <a:t>Free PowerPoint Templates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 smtClean="0">
                <a:solidFill>
                  <a:prstClr val="black"/>
                </a:solidFill>
              </a:rPr>
              <a:t>license.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travel&amp;utm_content=0004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travel&amp;utm_content=0004&amp;utm_campaign=pp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travel&amp;utm_content=0004&amp;utm_campaign=pp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pttemplate.net/?utm_source=ppt&amp;utm_medium=logo&amp;utm_term=basic&amp;utm_content=0001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Travel PPT Template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</a:t>
            </a:r>
            <a:r>
              <a:rPr lang="en-US">
                <a:solidFill>
                  <a:schemeClr val="bg1"/>
                </a:solidFill>
              </a:rPr>
              <a:t>by </a:t>
            </a:r>
            <a:r>
              <a:rPr lang="en-US" smtClean="0">
                <a:solidFill>
                  <a:schemeClr val="bg1"/>
                </a:solidFill>
              </a:rPr>
              <a:t>PPTTemplate.net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1638301" cy="3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Presented by PPTTemplate.net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PPT Template</a:t>
            </a:r>
            <a:endParaRPr lang="en-US" dirty="0"/>
          </a:p>
        </p:txBody>
      </p:sp>
      <p:pic>
        <p:nvPicPr>
          <p:cNvPr id="1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14514"/>
            <a:ext cx="1638301" cy="3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PPT Template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4918"/>
            <a:ext cx="1638301" cy="3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5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1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103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SH_radial_light_grey</vt:lpstr>
      <vt:lpstr>Travel PPT Template</vt:lpstr>
      <vt:lpstr>Travel PPT Template</vt:lpstr>
      <vt:lpstr>Travel PPT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Julian</cp:lastModifiedBy>
  <cp:revision>39</cp:revision>
  <dcterms:created xsi:type="dcterms:W3CDTF">2013-08-12T05:24:51Z</dcterms:created>
  <dcterms:modified xsi:type="dcterms:W3CDTF">2013-08-13T21:36:18Z</dcterms:modified>
</cp:coreProperties>
</file>