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11/2/2013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352800" y="2133600"/>
            <a:ext cx="5105400" cy="1066800"/>
          </a:xfrm>
        </p:spPr>
        <p:txBody>
          <a:bodyPr>
            <a:normAutofit/>
          </a:bodyPr>
          <a:lstStyle>
            <a:lvl1pPr algn="ctr">
              <a:defRPr sz="4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29000" y="3200400"/>
            <a:ext cx="4953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7900" y="274638"/>
            <a:ext cx="671078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7900" y="1443836"/>
            <a:ext cx="6710784" cy="4275740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39578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895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>
              <a:lumMod val="85000"/>
              <a:lumOff val="1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6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03-geograph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20003-geography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Lemuel Conde</dc:creator>
  <cp:lastModifiedBy>Lemuel Conde</cp:lastModifiedBy>
  <cp:revision>1</cp:revision>
  <dcterms:created xsi:type="dcterms:W3CDTF">2013-11-02T06:41:18Z</dcterms:created>
  <dcterms:modified xsi:type="dcterms:W3CDTF">2013-11-02T06:42:46Z</dcterms:modified>
</cp:coreProperties>
</file>