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F22B22-81B2-426B-B13F-917D5E416A93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0819A-7291-4B76-8FE1-C8D3FE5A56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6611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810000" y="1460500"/>
            <a:ext cx="5105400" cy="1066800"/>
          </a:xfrm>
        </p:spPr>
        <p:txBody>
          <a:bodyPr>
            <a:normAutofit/>
          </a:bodyPr>
          <a:lstStyle>
            <a:lvl1pPr algn="ctr">
              <a:defRPr sz="4400" baseline="0">
                <a:solidFill>
                  <a:srgbClr val="00B0F0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86200" y="25273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00B0F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152400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7400" y="1473998"/>
            <a:ext cx="6710784" cy="427574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Social Network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5480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40950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665480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10-market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67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20010-marketing</vt:lpstr>
      <vt:lpstr>Social Network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Network Title</dc:title>
  <dc:creator>Lemuel Conde</dc:creator>
  <cp:lastModifiedBy>Lemuel Conde</cp:lastModifiedBy>
  <cp:revision>1</cp:revision>
  <dcterms:created xsi:type="dcterms:W3CDTF">2013-11-05T12:04:28Z</dcterms:created>
  <dcterms:modified xsi:type="dcterms:W3CDTF">2013-11-05T12:08:10Z</dcterms:modified>
</cp:coreProperties>
</file>