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handoutMasterIdLst>
    <p:handoutMasterId r:id="rId8"/>
  </p:handout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-2886" y="-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F22B22-81B2-426B-B13F-917D5E416A93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819A-7291-4B76-8FE1-C8D3FE5A56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6611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11/8/2013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3886200" y="1295400"/>
            <a:ext cx="5105400" cy="1066800"/>
          </a:xfrm>
        </p:spPr>
        <p:txBody>
          <a:bodyPr>
            <a:normAutofit/>
          </a:bodyPr>
          <a:lstStyle>
            <a:lvl1pPr algn="ctr">
              <a:defRPr sz="44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400" y="23622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5438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1473998"/>
            <a:ext cx="7543800" cy="4698202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bg1"/>
                </a:solidFill>
              </a:defRPr>
            </a:lvl1pPr>
            <a:lvl2pPr>
              <a:defRPr sz="2400">
                <a:solidFill>
                  <a:schemeClr val="bg1"/>
                </a:solidFill>
              </a:defRPr>
            </a:lvl2pPr>
            <a:lvl3pPr>
              <a:defRPr sz="2000">
                <a:solidFill>
                  <a:schemeClr val="bg1"/>
                </a:solidFill>
              </a:defRPr>
            </a:lvl3pPr>
            <a:lvl4pPr>
              <a:defRPr sz="1800">
                <a:solidFill>
                  <a:schemeClr val="bg1"/>
                </a:solidFill>
              </a:defRPr>
            </a:lvl4pPr>
            <a:lvl5pPr>
              <a:defRPr sz="1800">
                <a:solidFill>
                  <a:schemeClr val="bg1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bg1"/>
                </a:solidFill>
              </a:defRPr>
            </a:lvl1pPr>
            <a:lvl2pPr>
              <a:defRPr sz="2800">
                <a:solidFill>
                  <a:schemeClr val="bg1"/>
                </a:solidFill>
              </a:defRPr>
            </a:lvl2pPr>
            <a:lvl3pPr>
              <a:defRPr sz="2400">
                <a:solidFill>
                  <a:schemeClr val="bg1"/>
                </a:solidFill>
              </a:defRPr>
            </a:lvl3pPr>
            <a:lvl4pPr>
              <a:defRPr sz="2000">
                <a:solidFill>
                  <a:schemeClr val="bg1"/>
                </a:solidFill>
              </a:defRPr>
            </a:lvl4pPr>
            <a:lvl5pPr>
              <a:defRPr sz="2000">
                <a:solidFill>
                  <a:schemeClr val="bg1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11/8/2013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bg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10-market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20010-marketing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2013-11-08T09:20:06Z</dcterms:created>
  <dcterms:modified xsi:type="dcterms:W3CDTF">2013-11-08T09:22:07Z</dcterms:modified>
</cp:coreProperties>
</file>