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95600" y="2209800"/>
            <a:ext cx="5791200" cy="1066800"/>
          </a:xfrm>
        </p:spPr>
        <p:txBody>
          <a:bodyPr>
            <a:normAutofit/>
          </a:bodyPr>
          <a:lstStyle>
            <a:lvl1pPr algn="ctr">
              <a:defRPr sz="48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8200" y="3276600"/>
            <a:ext cx="40386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3-geograph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20003-geography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2013-11-01T14:41:11Z</dcterms:created>
  <dcterms:modified xsi:type="dcterms:W3CDTF">2013-11-01T14:43:01Z</dcterms:modified>
</cp:coreProperties>
</file>