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84" y="12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US" baseline="0" dirty="0" smtClean="0">
                <a:solidFill>
                  <a:schemeClr val="bg1"/>
                </a:solidFill>
              </a:rPr>
              <a:t>Resources</a:t>
            </a:r>
            <a:endParaRPr lang="en-US" baseline="0" dirty="0">
              <a:solidFill>
                <a:schemeClr val="bg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59424"/>
        <c:axId val="962770304"/>
      </c:barChart>
      <c:catAx>
        <c:axId val="9627594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70304"/>
        <c:crosses val="autoZero"/>
        <c:auto val="1"/>
        <c:lblAlgn val="ctr"/>
        <c:lblOffset val="100"/>
        <c:noMultiLvlLbl val="0"/>
      </c:catAx>
      <c:valAx>
        <c:axId val="962770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59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12800" y="2336800"/>
            <a:ext cx="7493000" cy="1066800"/>
          </a:xfrm>
        </p:spPr>
        <p:txBody>
          <a:bodyPr>
            <a:noAutofit/>
          </a:bodyPr>
          <a:lstStyle>
            <a:lvl1pPr algn="ctr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2800" y="34798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27434" y="148130"/>
            <a:ext cx="745936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219199" y="1443835"/>
            <a:ext cx="7459365" cy="526176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8717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371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7545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7545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36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ppt&amp;utm_content=NNNN&amp;utm_campaign=pp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ppt&amp;utm_content=NNNN&amp;utm_campaign=ppt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engchucon\Desktop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1" y="4467583"/>
            <a:ext cx="3033713" cy="233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248" y="0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Wengchucon\Desktop\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0" y="6068131"/>
            <a:ext cx="1000898" cy="77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28579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434" y="6559466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0" y="6068131"/>
            <a:ext cx="1000898" cy="77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637596"/>
              </p:ext>
            </p:extLst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434" y="6578852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864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0" y="6068131"/>
            <a:ext cx="1000898" cy="77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Picture 2" descr="C:\Users\Wengchucon\Desktop\ppttempla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838" y="6606381"/>
            <a:ext cx="1173162" cy="19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60-netfli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51-mcdonalds-with-logo-ppt-template.potx" id="{D279B66E-9FA6-44D6-89BB-DEF79EFB1367}" vid="{EB1C06E4-93E0-4D4E-94CF-EE835DD415E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20060-netflix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2016-01-27T18:40:28Z</dcterms:created>
  <dcterms:modified xsi:type="dcterms:W3CDTF">2016-01-27T18:40:34Z</dcterms:modified>
</cp:coreProperties>
</file>