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4" autoAdjust="0"/>
    <p:restoredTop sz="94660"/>
  </p:normalViewPr>
  <p:slideViewPr>
    <p:cSldViewPr>
      <p:cViewPr varScale="1">
        <p:scale>
          <a:sx n="67" d="100"/>
          <a:sy n="67" d="100"/>
        </p:scale>
        <p:origin x="72" y="1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 smtClean="0">
                <a:solidFill>
                  <a:schemeClr val="bg1"/>
                </a:solidFill>
              </a:rPr>
              <a:t>Resources</a:t>
            </a:r>
            <a:endParaRPr lang="en-US" baseline="0" dirty="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dk1">
                <a:tint val="885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741603408"/>
        <c:axId val="741603952"/>
      </c:barChart>
      <c:catAx>
        <c:axId val="741603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1603952"/>
        <c:crosses val="autoZero"/>
        <c:auto val="1"/>
        <c:lblAlgn val="ctr"/>
        <c:lblOffset val="100"/>
        <c:noMultiLvlLbl val="0"/>
      </c:catAx>
      <c:valAx>
        <c:axId val="741603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1603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47800" y="4495800"/>
            <a:ext cx="6223000" cy="10668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800" y="55626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747583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7475835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mastercar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162" y="841952"/>
            <a:ext cx="374967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mastercar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9" y="6277792"/>
            <a:ext cx="937341" cy="55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7397500" cy="1143000"/>
          </a:xfrm>
        </p:spPr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457200" y="1443836"/>
            <a:ext cx="7397500" cy="4829964"/>
          </a:xfrm>
        </p:spPr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mastercar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804" y="6277792"/>
            <a:ext cx="937341" cy="55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035" y="6607722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812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4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mastercar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9" y="6277792"/>
            <a:ext cx="937341" cy="55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2" descr="C:\Users\Wengchucon\Desktop\ppttempla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209" y="6659562"/>
            <a:ext cx="1173162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56-mastercar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86572154-8243-4AC5-9175-CC3BBA42C241}" vid="{BA971BB7-0A89-483E-823E-465236DEFD9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20056-mastercard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coachbef</dc:creator>
  <cp:lastModifiedBy>coachbef</cp:lastModifiedBy>
  <cp:revision>1</cp:revision>
  <dcterms:created xsi:type="dcterms:W3CDTF">2016-01-27T18:47:40Z</dcterms:created>
  <dcterms:modified xsi:type="dcterms:W3CDTF">2016-01-27T18:50:55Z</dcterms:modified>
</cp:coreProperties>
</file>