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25600" y="4953000"/>
            <a:ext cx="5867400" cy="762000"/>
          </a:xfrm>
        </p:spPr>
        <p:txBody>
          <a:bodyPr>
            <a:noAutofit/>
          </a:bodyPr>
          <a:lstStyle>
            <a:lvl1pPr algn="ctr">
              <a:defRPr sz="44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00" y="5715000"/>
            <a:ext cx="4827608" cy="381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900" y="5407025"/>
            <a:ext cx="6400800" cy="688975"/>
          </a:xfrm>
        </p:spPr>
        <p:txBody>
          <a:bodyPr anchor="t"/>
          <a:lstStyle>
            <a:lvl1pPr algn="ctr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8900" y="4953000"/>
            <a:ext cx="6400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Security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30999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12-palm-print-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20412-palm-print-3</vt:lpstr>
      <vt:lpstr>Security Template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2015-06-03T18:36:10Z</dcterms:created>
  <dcterms:modified xsi:type="dcterms:W3CDTF">2015-06-03T18:36:24Z</dcterms:modified>
</cp:coreProperties>
</file>