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5600" y="4953000"/>
            <a:ext cx="5867400" cy="762000"/>
          </a:xfrm>
        </p:spPr>
        <p:txBody>
          <a:bodyPr>
            <a:noAutofit/>
          </a:bodyPr>
          <a:lstStyle>
            <a:lvl1pPr algn="ctr">
              <a:defRPr sz="44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9000" y="5715000"/>
            <a:ext cx="4827608" cy="3810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8900" y="5407025"/>
            <a:ext cx="6400800" cy="688975"/>
          </a:xfrm>
        </p:spPr>
        <p:txBody>
          <a:bodyPr anchor="t"/>
          <a:lstStyle>
            <a:lvl1pPr algn="ctr">
              <a:defRPr sz="28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8900" y="4953000"/>
            <a:ext cx="64008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Security Template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PPTTemplate.net</a:t>
            </a:r>
            <a:endParaRPr lang="en-US" dirty="0"/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32073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30999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32073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You can download this template from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Follow us on Twitter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hlinkClick r:id="rId3"/>
              </a:rPr>
              <a:t>@</a:t>
            </a:r>
            <a:r>
              <a:rPr lang="en-US" sz="1600" dirty="0" err="1">
                <a:solidFill>
                  <a:schemeClr val="bg1"/>
                </a:solidFill>
                <a:hlinkClick r:id="rId3"/>
              </a:rPr>
              <a:t>ppttemplatenet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412-palm-print-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ppttemplate</Template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20412-palm-print-3</vt:lpstr>
      <vt:lpstr>Security Template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2015-06-03T18:36:10Z</dcterms:created>
  <dcterms:modified xsi:type="dcterms:W3CDTF">2015-06-03T18:36:24Z</dcterms:modified>
</cp:coreProperties>
</file>