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9" r:id="rId4"/>
    <p:sldId id="264" r:id="rId5"/>
    <p:sldId id="258" r:id="rId6"/>
    <p:sldId id="263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81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Resources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invertIfNegative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  <c:pt idx="3">
                        <c:v>4th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962759968"/>
        <c:axId val="962771392"/>
      </c:barChart>
      <c:catAx>
        <c:axId val="9627599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62771392"/>
        <c:crosses val="autoZero"/>
        <c:auto val="1"/>
        <c:lblAlgn val="ctr"/>
        <c:lblOffset val="100"/>
        <c:noMultiLvlLbl val="0"/>
      </c:catAx>
      <c:valAx>
        <c:axId val="9627713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627599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rtl="0"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1/27/2016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70000" y="2362200"/>
            <a:ext cx="6578600" cy="1066800"/>
          </a:xfrm>
        </p:spPr>
        <p:txBody>
          <a:bodyPr>
            <a:normAutofit/>
          </a:bodyPr>
          <a:lstStyle>
            <a:lvl1pPr algn="ctr">
              <a:defRPr sz="440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65400" y="3505200"/>
            <a:ext cx="3987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51234" y="148130"/>
            <a:ext cx="7535565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142999" y="1443835"/>
            <a:ext cx="7535565" cy="5261765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514725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014538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1/27/2016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1">
              <a:lumMod val="85000"/>
              <a:lumOff val="1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ppttemplate.net/?utm_source=ppt&amp;utm_medium=logo&amp;utm_term=thanksgiving&amp;utm_content=0056&amp;utm_campaign=ppt" TargetMode="Externa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092" y="1154262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Wengchucon\Desktop\log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217" y="83130"/>
            <a:ext cx="1341437" cy="119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440" y="6450442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Wengchucon\Desktop\log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6042885"/>
            <a:ext cx="913491" cy="815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  <a:endParaRPr lang="en-US" dirty="0" smtClean="0"/>
          </a:p>
        </p:txBody>
      </p:sp>
      <p:pic>
        <p:nvPicPr>
          <p:cNvPr id="6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999" y="6635344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Wengchucon\Desktop\log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6042885"/>
            <a:ext cx="913491" cy="815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Column Chart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4470818"/>
              </p:ext>
            </p:extLst>
          </p:nvPr>
        </p:nvGraphicFramePr>
        <p:xfrm>
          <a:off x="2232025" y="1290638"/>
          <a:ext cx="6413500" cy="42767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2" descr="E:\cloud\drive\websites\ppttemplate\ppt\logo-ppttemplate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234" y="6607722"/>
            <a:ext cx="1161288" cy="250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6370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10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161" y="6450442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Wengchucon\Desktop\log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6042885"/>
            <a:ext cx="913491" cy="815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/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8" name="Picture 2" descr="C:\Users\Wengchucon\Desktop\ppttemplate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0838" y="6606381"/>
            <a:ext cx="1173162" cy="198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</p:sld>
</file>

<file path=ppt/theme/theme1.xml><?xml version="1.0" encoding="utf-8"?>
<a:theme xmlns:a="http://schemas.openxmlformats.org/drawingml/2006/main" name="20058-cubes-ppt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055-american-express-with-logo-ppt-template.pptx" id="{D4AC8F52-A27F-4F48-B018-D89292730F43}" vid="{B5A9E104-A66E-4E03-B2A6-07301D924E4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69</Words>
  <Application>Microsoft Office PowerPoint</Application>
  <PresentationFormat>On-screen Show (4:3)</PresentationFormat>
  <Paragraphs>30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Microsoft Himalaya</vt:lpstr>
      <vt:lpstr>Microsoft New Tai Lue</vt:lpstr>
      <vt:lpstr>20058-cubes-ppt-template</vt:lpstr>
      <vt:lpstr>Presentation Title</vt:lpstr>
      <vt:lpstr>Slide Title</vt:lpstr>
      <vt:lpstr>Slide Title</vt:lpstr>
      <vt:lpstr>Column Chart</vt:lpstr>
      <vt:lpstr>Slide Title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2016-01-27T18:46:24Z</dcterms:created>
  <dcterms:modified xsi:type="dcterms:W3CDTF">2016-01-27T18:47:13Z</dcterms:modified>
</cp:coreProperties>
</file>