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64" r:id="rId5"/>
    <p:sldId id="258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44" autoAdjust="0"/>
    <p:restoredTop sz="94660"/>
  </p:normalViewPr>
  <p:slideViewPr>
    <p:cSldViewPr>
      <p:cViewPr varScale="1">
        <p:scale>
          <a:sx n="118" d="100"/>
          <a:sy n="118" d="100"/>
        </p:scale>
        <p:origin x="67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en-US" baseline="0" dirty="0" smtClean="0">
                <a:solidFill>
                  <a:schemeClr val="bg1"/>
                </a:solidFill>
              </a:rPr>
              <a:t>Resources</a:t>
            </a:r>
            <a:endParaRPr lang="en-US" baseline="0" dirty="0">
              <a:solidFill>
                <a:schemeClr val="bg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dk1">
                <a:tint val="885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962772480"/>
        <c:axId val="962774656"/>
      </c:barChart>
      <c:catAx>
        <c:axId val="9627724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2774656"/>
        <c:crosses val="autoZero"/>
        <c:auto val="1"/>
        <c:lblAlgn val="ctr"/>
        <c:lblOffset val="100"/>
        <c:noMultiLvlLbl val="0"/>
      </c:catAx>
      <c:valAx>
        <c:axId val="962774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27724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97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460500" y="2057400"/>
            <a:ext cx="6223000" cy="1066800"/>
          </a:xfrm>
        </p:spPr>
        <p:txBody>
          <a:bodyPr>
            <a:noAutofit/>
          </a:bodyPr>
          <a:lstStyle>
            <a:lvl1pPr algn="ctr">
              <a:defRPr sz="54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95500" y="3124200"/>
            <a:ext cx="4953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922634" y="148130"/>
            <a:ext cx="7764165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914399" y="1443835"/>
            <a:ext cx="7764165" cy="5261765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87178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371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ppttemplate.net/?utm_source=ppt&amp;utm_medium=logo&amp;utm_term=thanksgiving&amp;utm_content=0056&amp;utm_campaign=ppt" TargetMode="Externa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 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Wengchucon\Desktop\log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1015" y="4509660"/>
            <a:ext cx="4206875" cy="2255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Wengchucon\Desktop\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1688" y="353499"/>
            <a:ext cx="1472312" cy="789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Wengchucon\Desktop\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68499"/>
            <a:ext cx="1472312" cy="789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Column Chart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2232025" y="1290638"/>
          <a:ext cx="6413500" cy="4276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" descr="E:\cloud\drive\websites\ppttemplate\ppt\logo-ppttemplate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8674" y="6531587"/>
            <a:ext cx="1161288" cy="250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3800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Wengchucon\Desktop\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1688" y="353499"/>
            <a:ext cx="1472312" cy="789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82-music-box-ppt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5" id="{1E984FDF-1837-4557-8293-EECC85904CE6}" vid="{5F5E44D7-649E-41C5-9A92-D1762A4E7C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70</Words>
  <Application>Microsoft Office PowerPoint</Application>
  <PresentationFormat>On-screen Show (4:3)</PresentationFormat>
  <Paragraphs>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Microsoft Himalaya</vt:lpstr>
      <vt:lpstr>Microsoft New Tai Lue</vt:lpstr>
      <vt:lpstr>20082-music-box-ppt-template</vt:lpstr>
      <vt:lpstr> Presentation Title</vt:lpstr>
      <vt:lpstr>Slide Title</vt:lpstr>
      <vt:lpstr>Slide Title</vt:lpstr>
      <vt:lpstr>Column Chart</vt:lpstr>
      <vt:lpstr>Slide Title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2016-01-27T18:43:01Z</dcterms:created>
  <dcterms:modified xsi:type="dcterms:W3CDTF">2016-01-27T18:43:39Z</dcterms:modified>
</cp:coreProperties>
</file>