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9" r:id="rId4"/>
    <p:sldId id="264" r:id="rId5"/>
    <p:sldId id="258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44" autoAdjust="0"/>
    <p:restoredTop sz="94660"/>
  </p:normalViewPr>
  <p:slideViewPr>
    <p:cSldViewPr>
      <p:cViewPr varScale="1">
        <p:scale>
          <a:sx n="67" d="100"/>
          <a:sy n="67" d="100"/>
        </p:scale>
        <p:origin x="72" y="11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Resources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dk1">
                <a:tint val="88500"/>
              </a:schemeClr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dk1">
                  <a:tint val="885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962764320"/>
        <c:axId val="962755616"/>
      </c:barChart>
      <c:catAx>
        <c:axId val="9627643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2755616"/>
        <c:crosses val="autoZero"/>
        <c:auto val="1"/>
        <c:lblAlgn val="ctr"/>
        <c:lblOffset val="100"/>
        <c:noMultiLvlLbl val="0"/>
      </c:catAx>
      <c:valAx>
        <c:axId val="9627556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27643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20">
  <a:schemeClr val="dk1"/>
  <cs:variation>
    <a:tint val="88500"/>
  </cs:variation>
  <cs:variation>
    <a:tint val="55000"/>
  </cs:variation>
  <cs:variation>
    <a:tint val="75000"/>
  </cs:variation>
  <cs:variation>
    <a:tint val="98500"/>
  </cs:variation>
  <cs:variation>
    <a:tint val="30000"/>
  </cs:variation>
  <cs:variation>
    <a:tint val="60000"/>
  </cs:variation>
  <cs:variation>
    <a:tint val="8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447800" y="5029200"/>
            <a:ext cx="6223000" cy="1066800"/>
          </a:xfrm>
        </p:spPr>
        <p:txBody>
          <a:bodyPr>
            <a:noAutofit/>
          </a:bodyPr>
          <a:lstStyle>
            <a:lvl1pPr algn="ctr">
              <a:defRPr sz="48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82800" y="6096000"/>
            <a:ext cx="4953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>
              <a:lumMod val="85000"/>
              <a:lumOff val="1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ppttemplate.net/?utm_source=ppt&amp;utm_medium=logo&amp;utm_term=thanksgiving&amp;utm_content=0056&amp;utm_campaign=ppt" TargetMode="Externa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Wengchucon\Desktop\semi log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"/>
            <a:ext cx="9144001" cy="4922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430293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engchucon\Desktop\semi 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43600"/>
            <a:ext cx="1371600" cy="73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Wengchucon\Desktop\semi 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119622"/>
            <a:ext cx="1371600" cy="73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Column Chart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0735889"/>
              </p:ext>
            </p:extLst>
          </p:nvPr>
        </p:nvGraphicFramePr>
        <p:xfrm>
          <a:off x="2232025" y="1290638"/>
          <a:ext cx="6413500" cy="4276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" descr="E:\cloud\drive\websites\ppttemplate\ppt\logo-ppttemplate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6477000"/>
            <a:ext cx="1161288" cy="250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13236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501730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Wengchucon\Desktop\semi 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43600"/>
            <a:ext cx="1371600" cy="73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8" name="Picture 2" descr="C:\Users\Wengchucon\Desktop\ppttemplate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0838" y="6606381"/>
            <a:ext cx="1173162" cy="198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044-tea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48-success-ppt-template.potx" id="{6659BE0D-0CA0-4EA1-B49B-FB69C5E5064E}" vid="{101AE60C-4DB7-479E-BA45-13F1ADF11AB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69</Words>
  <Application>Microsoft Office PowerPoint</Application>
  <PresentationFormat>On-screen Show (4:3)</PresentationFormat>
  <Paragraphs>30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Microsoft Himalaya</vt:lpstr>
      <vt:lpstr>Microsoft New Tai Lue</vt:lpstr>
      <vt:lpstr>20044-team</vt:lpstr>
      <vt:lpstr>Presentation Title</vt:lpstr>
      <vt:lpstr>Slide Title</vt:lpstr>
      <vt:lpstr>Slide Title</vt:lpstr>
      <vt:lpstr>Column Chart</vt:lpstr>
      <vt:lpstr>Slide Title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2016-01-27T18:37:16Z</dcterms:created>
  <dcterms:modified xsi:type="dcterms:W3CDTF">2016-01-27T18:37:25Z</dcterms:modified>
</cp:coreProperties>
</file>